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72" r:id="rId2"/>
    <p:sldId id="492" r:id="rId3"/>
    <p:sldId id="535" r:id="rId4"/>
    <p:sldId id="536" r:id="rId5"/>
    <p:sldId id="511" r:id="rId6"/>
    <p:sldId id="537" r:id="rId7"/>
    <p:sldId id="520" r:id="rId8"/>
    <p:sldId id="507" r:id="rId9"/>
    <p:sldId id="523" r:id="rId10"/>
    <p:sldId id="508" r:id="rId11"/>
    <p:sldId id="524" r:id="rId12"/>
    <p:sldId id="526" r:id="rId13"/>
    <p:sldId id="529" r:id="rId14"/>
  </p:sldIdLst>
  <p:sldSz cx="9144000" cy="6858000" type="screen4x3"/>
  <p:notesSz cx="6858000" cy="9144000"/>
  <p:defaultTextStyle>
    <a:defPPr>
      <a:defRPr lang="nl-NL"/>
    </a:defPPr>
    <a:lvl1pPr algn="l" rtl="0" eaLnBrk="0" fontAlgn="base" hangingPunct="0">
      <a:spcBef>
        <a:spcPct val="0"/>
      </a:spcBef>
      <a:spcAft>
        <a:spcPct val="0"/>
      </a:spcAft>
      <a:defRPr sz="2000" i="1" kern="1200">
        <a:solidFill>
          <a:srgbClr val="0D1F74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i="1" kern="1200">
        <a:solidFill>
          <a:srgbClr val="0D1F74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i="1" kern="1200">
        <a:solidFill>
          <a:srgbClr val="0D1F74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i="1" kern="1200">
        <a:solidFill>
          <a:srgbClr val="0D1F74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i="1" kern="1200">
        <a:solidFill>
          <a:srgbClr val="0D1F74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i="1" kern="1200">
        <a:solidFill>
          <a:srgbClr val="0D1F74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i="1" kern="1200">
        <a:solidFill>
          <a:srgbClr val="0D1F74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i="1" kern="1200">
        <a:solidFill>
          <a:srgbClr val="0D1F74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i="1" kern="1200">
        <a:solidFill>
          <a:srgbClr val="0D1F74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C2074"/>
    <a:srgbClr val="C1C7DC"/>
    <a:srgbClr val="A5DEEB"/>
    <a:srgbClr val="7ECFE2"/>
    <a:srgbClr val="182075"/>
    <a:srgbClr val="0D1F74"/>
    <a:srgbClr val="79C9DD"/>
    <a:srgbClr val="C0D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57" autoAdjust="0"/>
    <p:restoredTop sz="79297" autoAdjust="0"/>
  </p:normalViewPr>
  <p:slideViewPr>
    <p:cSldViewPr>
      <p:cViewPr>
        <p:scale>
          <a:sx n="162" d="100"/>
          <a:sy n="162" d="100"/>
        </p:scale>
        <p:origin x="1024" y="-12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725D1-05C0-CA4F-AA44-99306D4F9B0B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</dgm:pt>
    <dgm:pt modelId="{E7DEB0F1-BDA2-104A-97EE-A0053CA2B8BF}">
      <dgm:prSet phldrT="[Tekst]"/>
      <dgm:spPr/>
      <dgm:t>
        <a:bodyPr/>
        <a:lstStyle/>
        <a:p>
          <a:r>
            <a:rPr lang="en-GB" noProof="0" dirty="0" smtClean="0"/>
            <a:t>Pre-processing</a:t>
          </a:r>
          <a:endParaRPr lang="en-GB" noProof="0" dirty="0"/>
        </a:p>
      </dgm:t>
    </dgm:pt>
    <dgm:pt modelId="{4900BF2F-BC18-EC43-B19B-F98196E803B2}" type="parTrans" cxnId="{3BE24E8D-AE4D-594D-B355-63F6D1583E9A}">
      <dgm:prSet/>
      <dgm:spPr/>
      <dgm:t>
        <a:bodyPr/>
        <a:lstStyle/>
        <a:p>
          <a:endParaRPr lang="nl-NL"/>
        </a:p>
      </dgm:t>
    </dgm:pt>
    <dgm:pt modelId="{EC781E97-DE44-224F-8AE6-714121402881}" type="sibTrans" cxnId="{3BE24E8D-AE4D-594D-B355-63F6D1583E9A}">
      <dgm:prSet/>
      <dgm:spPr/>
      <dgm:t>
        <a:bodyPr/>
        <a:lstStyle/>
        <a:p>
          <a:endParaRPr lang="nl-NL"/>
        </a:p>
      </dgm:t>
    </dgm:pt>
    <dgm:pt modelId="{F37B6F67-AFFF-CD43-9B4A-BB81445535FE}">
      <dgm:prSet phldrT="[Tekst]"/>
      <dgm:spPr/>
      <dgm:t>
        <a:bodyPr/>
        <a:lstStyle/>
        <a:p>
          <a:r>
            <a:rPr lang="en-GB" noProof="0" dirty="0" smtClean="0"/>
            <a:t>Artefact removal</a:t>
          </a:r>
          <a:endParaRPr lang="en-GB" noProof="0" dirty="0"/>
        </a:p>
      </dgm:t>
    </dgm:pt>
    <dgm:pt modelId="{F292CAAB-7868-1549-9C7A-DD189F1CD604}" type="parTrans" cxnId="{4D23B5CC-7ACC-484C-9923-C22FABAE79B3}">
      <dgm:prSet/>
      <dgm:spPr/>
      <dgm:t>
        <a:bodyPr/>
        <a:lstStyle/>
        <a:p>
          <a:endParaRPr lang="nl-NL"/>
        </a:p>
      </dgm:t>
    </dgm:pt>
    <dgm:pt modelId="{7472D9BC-761D-B347-BF6C-F2E626AC358D}" type="sibTrans" cxnId="{4D23B5CC-7ACC-484C-9923-C22FABAE79B3}">
      <dgm:prSet/>
      <dgm:spPr/>
      <dgm:t>
        <a:bodyPr/>
        <a:lstStyle/>
        <a:p>
          <a:endParaRPr lang="nl-NL"/>
        </a:p>
      </dgm:t>
    </dgm:pt>
    <dgm:pt modelId="{C634CD56-05B5-344B-901E-135B26B51613}">
      <dgm:prSet phldrT="[Tekst]"/>
      <dgm:spPr/>
      <dgm:t>
        <a:bodyPr/>
        <a:lstStyle/>
        <a:p>
          <a:r>
            <a:rPr lang="en-GB" noProof="0" dirty="0" smtClean="0"/>
            <a:t>Taxonomy assignment</a:t>
          </a:r>
          <a:endParaRPr lang="en-GB" noProof="0" dirty="0"/>
        </a:p>
      </dgm:t>
    </dgm:pt>
    <dgm:pt modelId="{8F8E07F3-F3E8-BF47-BE0D-E4B4B3A72E54}" type="parTrans" cxnId="{4BDDBB92-3582-B643-8040-5B213EB37FF2}">
      <dgm:prSet/>
      <dgm:spPr/>
      <dgm:t>
        <a:bodyPr/>
        <a:lstStyle/>
        <a:p>
          <a:endParaRPr lang="nl-NL"/>
        </a:p>
      </dgm:t>
    </dgm:pt>
    <dgm:pt modelId="{5ADB77BA-25E8-9549-8F2C-FB9D3C501DDE}" type="sibTrans" cxnId="{4BDDBB92-3582-B643-8040-5B213EB37FF2}">
      <dgm:prSet/>
      <dgm:spPr/>
      <dgm:t>
        <a:bodyPr/>
        <a:lstStyle/>
        <a:p>
          <a:endParaRPr lang="nl-NL"/>
        </a:p>
      </dgm:t>
    </dgm:pt>
    <dgm:pt modelId="{1E6E5B04-08E0-F346-8ACE-B16DF2CFEF5B}">
      <dgm:prSet phldrT="[Tekst]"/>
      <dgm:spPr/>
      <dgm:t>
        <a:bodyPr/>
        <a:lstStyle/>
        <a:p>
          <a:r>
            <a:rPr lang="en-GB" noProof="0" dirty="0" smtClean="0"/>
            <a:t>Results</a:t>
          </a:r>
          <a:endParaRPr lang="en-GB" noProof="0" dirty="0"/>
        </a:p>
      </dgm:t>
    </dgm:pt>
    <dgm:pt modelId="{1B93391F-C2A5-2148-9D65-F22FBC9CB46D}" type="parTrans" cxnId="{8A58B7C3-B300-DB42-9D74-C517BAF8F7CC}">
      <dgm:prSet/>
      <dgm:spPr/>
      <dgm:t>
        <a:bodyPr/>
        <a:lstStyle/>
        <a:p>
          <a:endParaRPr lang="nl-NL"/>
        </a:p>
      </dgm:t>
    </dgm:pt>
    <dgm:pt modelId="{D57C713A-6158-3F45-B0E0-2380F451569E}" type="sibTrans" cxnId="{8A58B7C3-B300-DB42-9D74-C517BAF8F7CC}">
      <dgm:prSet/>
      <dgm:spPr/>
      <dgm:t>
        <a:bodyPr/>
        <a:lstStyle/>
        <a:p>
          <a:endParaRPr lang="nl-NL"/>
        </a:p>
      </dgm:t>
    </dgm:pt>
    <dgm:pt modelId="{A1EC39DC-78EB-1B4B-8189-80F4DC314187}">
      <dgm:prSet phldrT="[Tekst]"/>
      <dgm:spPr/>
      <dgm:t>
        <a:bodyPr/>
        <a:lstStyle/>
        <a:p>
          <a:r>
            <a:rPr lang="en-GB" noProof="0" dirty="0" smtClean="0"/>
            <a:t>OTU clustering</a:t>
          </a:r>
          <a:endParaRPr lang="en-GB" noProof="0" dirty="0"/>
        </a:p>
      </dgm:t>
    </dgm:pt>
    <dgm:pt modelId="{49C45A90-867D-884F-A7E3-A5F6797A1BB7}" type="parTrans" cxnId="{131E0B66-0DE4-3442-A8B9-144C162888D2}">
      <dgm:prSet/>
      <dgm:spPr/>
      <dgm:t>
        <a:bodyPr/>
        <a:lstStyle/>
        <a:p>
          <a:endParaRPr lang="nl-NL"/>
        </a:p>
      </dgm:t>
    </dgm:pt>
    <dgm:pt modelId="{CA95E6E9-0A9C-804D-81D8-EA7818C13BC0}" type="sibTrans" cxnId="{131E0B66-0DE4-3442-A8B9-144C162888D2}">
      <dgm:prSet/>
      <dgm:spPr/>
      <dgm:t>
        <a:bodyPr/>
        <a:lstStyle/>
        <a:p>
          <a:endParaRPr lang="nl-NL"/>
        </a:p>
      </dgm:t>
    </dgm:pt>
    <dgm:pt modelId="{DC9C6B92-0833-A044-AB24-11F855ED9407}" type="pres">
      <dgm:prSet presAssocID="{05D725D1-05C0-CA4F-AA44-99306D4F9B0B}" presName="linearFlow" presStyleCnt="0">
        <dgm:presLayoutVars>
          <dgm:resizeHandles val="exact"/>
        </dgm:presLayoutVars>
      </dgm:prSet>
      <dgm:spPr/>
    </dgm:pt>
    <dgm:pt modelId="{8404AF09-4D9D-2F43-84EC-B12E6F4C8243}" type="pres">
      <dgm:prSet presAssocID="{E7DEB0F1-BDA2-104A-97EE-A0053CA2B8BF}" presName="node" presStyleLbl="node1" presStyleIdx="0" presStyleCnt="5" custLinFactNeighborY="-376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5658A8B0-552B-454C-B8A8-059419C6A4CE}" type="pres">
      <dgm:prSet presAssocID="{EC781E97-DE44-224F-8AE6-714121402881}" presName="sibTrans" presStyleLbl="sibTrans2D1" presStyleIdx="0" presStyleCnt="4"/>
      <dgm:spPr/>
      <dgm:t>
        <a:bodyPr/>
        <a:lstStyle/>
        <a:p>
          <a:endParaRPr lang="nl-NL"/>
        </a:p>
      </dgm:t>
    </dgm:pt>
    <dgm:pt modelId="{CD73D4EF-A193-7E4B-B863-8B4D8E554694}" type="pres">
      <dgm:prSet presAssocID="{EC781E97-DE44-224F-8AE6-714121402881}" presName="connectorText" presStyleLbl="sibTrans2D1" presStyleIdx="0" presStyleCnt="4"/>
      <dgm:spPr/>
      <dgm:t>
        <a:bodyPr/>
        <a:lstStyle/>
        <a:p>
          <a:endParaRPr lang="nl-NL"/>
        </a:p>
      </dgm:t>
    </dgm:pt>
    <dgm:pt modelId="{105DAF4C-3AE4-1E44-B7BA-CDE973B02274}" type="pres">
      <dgm:prSet presAssocID="{F37B6F67-AFFF-CD43-9B4A-BB81445535FE}" presName="node" presStyleLbl="node1" presStyleIdx="1" presStyleCnt="5" custLinFactNeighborY="-376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E8B7753-D19E-774C-AD15-94C5AF855861}" type="pres">
      <dgm:prSet presAssocID="{7472D9BC-761D-B347-BF6C-F2E626AC358D}" presName="sibTrans" presStyleLbl="sibTrans2D1" presStyleIdx="1" presStyleCnt="4"/>
      <dgm:spPr/>
      <dgm:t>
        <a:bodyPr/>
        <a:lstStyle/>
        <a:p>
          <a:endParaRPr lang="nl-NL"/>
        </a:p>
      </dgm:t>
    </dgm:pt>
    <dgm:pt modelId="{A85F291C-D026-9A4F-A8C0-1943C0B3D70B}" type="pres">
      <dgm:prSet presAssocID="{7472D9BC-761D-B347-BF6C-F2E626AC358D}" presName="connectorText" presStyleLbl="sibTrans2D1" presStyleIdx="1" presStyleCnt="4"/>
      <dgm:spPr/>
      <dgm:t>
        <a:bodyPr/>
        <a:lstStyle/>
        <a:p>
          <a:endParaRPr lang="nl-NL"/>
        </a:p>
      </dgm:t>
    </dgm:pt>
    <dgm:pt modelId="{DB5AFF55-B699-154C-A102-79446DA81EFD}" type="pres">
      <dgm:prSet presAssocID="{A1EC39DC-78EB-1B4B-8189-80F4DC314187}" presName="node" presStyleLbl="node1" presStyleIdx="2" presStyleCnt="5" custLinFactNeighborY="-376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CC5AAC6-AF60-F444-A19F-E4B8A6CE3A1F}" type="pres">
      <dgm:prSet presAssocID="{CA95E6E9-0A9C-804D-81D8-EA7818C13BC0}" presName="sibTrans" presStyleLbl="sibTrans2D1" presStyleIdx="2" presStyleCnt="4"/>
      <dgm:spPr/>
      <dgm:t>
        <a:bodyPr/>
        <a:lstStyle/>
        <a:p>
          <a:endParaRPr lang="nl-NL"/>
        </a:p>
      </dgm:t>
    </dgm:pt>
    <dgm:pt modelId="{930140B7-381B-0D4A-AA1A-F7947B40F28A}" type="pres">
      <dgm:prSet presAssocID="{CA95E6E9-0A9C-804D-81D8-EA7818C13BC0}" presName="connectorText" presStyleLbl="sibTrans2D1" presStyleIdx="2" presStyleCnt="4"/>
      <dgm:spPr/>
      <dgm:t>
        <a:bodyPr/>
        <a:lstStyle/>
        <a:p>
          <a:endParaRPr lang="nl-NL"/>
        </a:p>
      </dgm:t>
    </dgm:pt>
    <dgm:pt modelId="{2DAF012C-2870-F74E-A3CB-9FD3326755E7}" type="pres">
      <dgm:prSet presAssocID="{C634CD56-05B5-344B-901E-135B26B51613}" presName="node" presStyleLbl="node1" presStyleIdx="3" presStyleCnt="5" custLinFactNeighborY="-376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F4BD2E34-724A-334C-9842-00E94A9B8B5A}" type="pres">
      <dgm:prSet presAssocID="{5ADB77BA-25E8-9549-8F2C-FB9D3C501DDE}" presName="sibTrans" presStyleLbl="sibTrans2D1" presStyleIdx="3" presStyleCnt="4"/>
      <dgm:spPr/>
      <dgm:t>
        <a:bodyPr/>
        <a:lstStyle/>
        <a:p>
          <a:endParaRPr lang="nl-NL"/>
        </a:p>
      </dgm:t>
    </dgm:pt>
    <dgm:pt modelId="{40F4F6D5-B274-B349-B561-349F60386EBB}" type="pres">
      <dgm:prSet presAssocID="{5ADB77BA-25E8-9549-8F2C-FB9D3C501DDE}" presName="connectorText" presStyleLbl="sibTrans2D1" presStyleIdx="3" presStyleCnt="4"/>
      <dgm:spPr/>
      <dgm:t>
        <a:bodyPr/>
        <a:lstStyle/>
        <a:p>
          <a:endParaRPr lang="nl-NL"/>
        </a:p>
      </dgm:t>
    </dgm:pt>
    <dgm:pt modelId="{9BB690E0-8304-974C-8FAC-19776B44AC4C}" type="pres">
      <dgm:prSet presAssocID="{1E6E5B04-08E0-F346-8ACE-B16DF2CFEF5B}" presName="node" presStyleLbl="node1" presStyleIdx="4" presStyleCnt="5" custLinFactNeighborY="-376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131E0B66-0DE4-3442-A8B9-144C162888D2}" srcId="{05D725D1-05C0-CA4F-AA44-99306D4F9B0B}" destId="{A1EC39DC-78EB-1B4B-8189-80F4DC314187}" srcOrd="2" destOrd="0" parTransId="{49C45A90-867D-884F-A7E3-A5F6797A1BB7}" sibTransId="{CA95E6E9-0A9C-804D-81D8-EA7818C13BC0}"/>
    <dgm:cxn modelId="{DC251F06-B6F5-9E42-8FF7-1441D0827046}" type="presOf" srcId="{CA95E6E9-0A9C-804D-81D8-EA7818C13BC0}" destId="{930140B7-381B-0D4A-AA1A-F7947B40F28A}" srcOrd="1" destOrd="0" presId="urn:microsoft.com/office/officeart/2005/8/layout/process2"/>
    <dgm:cxn modelId="{D8E86062-093B-AD48-AE8C-839597E84ED6}" type="presOf" srcId="{7472D9BC-761D-B347-BF6C-F2E626AC358D}" destId="{BE8B7753-D19E-774C-AD15-94C5AF855861}" srcOrd="0" destOrd="0" presId="urn:microsoft.com/office/officeart/2005/8/layout/process2"/>
    <dgm:cxn modelId="{4D23B5CC-7ACC-484C-9923-C22FABAE79B3}" srcId="{05D725D1-05C0-CA4F-AA44-99306D4F9B0B}" destId="{F37B6F67-AFFF-CD43-9B4A-BB81445535FE}" srcOrd="1" destOrd="0" parTransId="{F292CAAB-7868-1549-9C7A-DD189F1CD604}" sibTransId="{7472D9BC-761D-B347-BF6C-F2E626AC358D}"/>
    <dgm:cxn modelId="{4BDDBB92-3582-B643-8040-5B213EB37FF2}" srcId="{05D725D1-05C0-CA4F-AA44-99306D4F9B0B}" destId="{C634CD56-05B5-344B-901E-135B26B51613}" srcOrd="3" destOrd="0" parTransId="{8F8E07F3-F3E8-BF47-BE0D-E4B4B3A72E54}" sibTransId="{5ADB77BA-25E8-9549-8F2C-FB9D3C501DDE}"/>
    <dgm:cxn modelId="{917DFDE9-711D-F442-B5FE-5409FD553298}" type="presOf" srcId="{E7DEB0F1-BDA2-104A-97EE-A0053CA2B8BF}" destId="{8404AF09-4D9D-2F43-84EC-B12E6F4C8243}" srcOrd="0" destOrd="0" presId="urn:microsoft.com/office/officeart/2005/8/layout/process2"/>
    <dgm:cxn modelId="{F03F45E6-1C56-CE44-9532-94709F4AADBB}" type="presOf" srcId="{EC781E97-DE44-224F-8AE6-714121402881}" destId="{5658A8B0-552B-454C-B8A8-059419C6A4CE}" srcOrd="0" destOrd="0" presId="urn:microsoft.com/office/officeart/2005/8/layout/process2"/>
    <dgm:cxn modelId="{7ABBC7FF-32B3-CD4B-8EC8-36A5787D6227}" type="presOf" srcId="{C634CD56-05B5-344B-901E-135B26B51613}" destId="{2DAF012C-2870-F74E-A3CB-9FD3326755E7}" srcOrd="0" destOrd="0" presId="urn:microsoft.com/office/officeart/2005/8/layout/process2"/>
    <dgm:cxn modelId="{3371902F-24E5-7548-AE57-297D67FEB237}" type="presOf" srcId="{CA95E6E9-0A9C-804D-81D8-EA7818C13BC0}" destId="{0CC5AAC6-AF60-F444-A19F-E4B8A6CE3A1F}" srcOrd="0" destOrd="0" presId="urn:microsoft.com/office/officeart/2005/8/layout/process2"/>
    <dgm:cxn modelId="{A3FEEEB5-EFF3-8C42-A216-051BA79B259F}" type="presOf" srcId="{5ADB77BA-25E8-9549-8F2C-FB9D3C501DDE}" destId="{40F4F6D5-B274-B349-B561-349F60386EBB}" srcOrd="1" destOrd="0" presId="urn:microsoft.com/office/officeart/2005/8/layout/process2"/>
    <dgm:cxn modelId="{0BC4AB35-3341-2842-83A1-4203CAD5E0E0}" type="presOf" srcId="{1E6E5B04-08E0-F346-8ACE-B16DF2CFEF5B}" destId="{9BB690E0-8304-974C-8FAC-19776B44AC4C}" srcOrd="0" destOrd="0" presId="urn:microsoft.com/office/officeart/2005/8/layout/process2"/>
    <dgm:cxn modelId="{8A58B7C3-B300-DB42-9D74-C517BAF8F7CC}" srcId="{05D725D1-05C0-CA4F-AA44-99306D4F9B0B}" destId="{1E6E5B04-08E0-F346-8ACE-B16DF2CFEF5B}" srcOrd="4" destOrd="0" parTransId="{1B93391F-C2A5-2148-9D65-F22FBC9CB46D}" sibTransId="{D57C713A-6158-3F45-B0E0-2380F451569E}"/>
    <dgm:cxn modelId="{C1510F9C-0D1C-A74C-862A-ABA91B6A04CF}" type="presOf" srcId="{5ADB77BA-25E8-9549-8F2C-FB9D3C501DDE}" destId="{F4BD2E34-724A-334C-9842-00E94A9B8B5A}" srcOrd="0" destOrd="0" presId="urn:microsoft.com/office/officeart/2005/8/layout/process2"/>
    <dgm:cxn modelId="{95D5FB60-AAA7-6D41-90BE-915F77B1D3BB}" type="presOf" srcId="{EC781E97-DE44-224F-8AE6-714121402881}" destId="{CD73D4EF-A193-7E4B-B863-8B4D8E554694}" srcOrd="1" destOrd="0" presId="urn:microsoft.com/office/officeart/2005/8/layout/process2"/>
    <dgm:cxn modelId="{120F1DD6-1FBD-944E-ABF3-399FFB0E2401}" type="presOf" srcId="{7472D9BC-761D-B347-BF6C-F2E626AC358D}" destId="{A85F291C-D026-9A4F-A8C0-1943C0B3D70B}" srcOrd="1" destOrd="0" presId="urn:microsoft.com/office/officeart/2005/8/layout/process2"/>
    <dgm:cxn modelId="{F6F0575E-A755-5D43-A014-2AC3EB308CF6}" type="presOf" srcId="{A1EC39DC-78EB-1B4B-8189-80F4DC314187}" destId="{DB5AFF55-B699-154C-A102-79446DA81EFD}" srcOrd="0" destOrd="0" presId="urn:microsoft.com/office/officeart/2005/8/layout/process2"/>
    <dgm:cxn modelId="{3BE24E8D-AE4D-594D-B355-63F6D1583E9A}" srcId="{05D725D1-05C0-CA4F-AA44-99306D4F9B0B}" destId="{E7DEB0F1-BDA2-104A-97EE-A0053CA2B8BF}" srcOrd="0" destOrd="0" parTransId="{4900BF2F-BC18-EC43-B19B-F98196E803B2}" sibTransId="{EC781E97-DE44-224F-8AE6-714121402881}"/>
    <dgm:cxn modelId="{A18A34B8-930F-CA4D-8DAA-416FEAF62FFD}" type="presOf" srcId="{F37B6F67-AFFF-CD43-9B4A-BB81445535FE}" destId="{105DAF4C-3AE4-1E44-B7BA-CDE973B02274}" srcOrd="0" destOrd="0" presId="urn:microsoft.com/office/officeart/2005/8/layout/process2"/>
    <dgm:cxn modelId="{EEFF148D-B305-0044-86B0-095B7E52B33D}" type="presOf" srcId="{05D725D1-05C0-CA4F-AA44-99306D4F9B0B}" destId="{DC9C6B92-0833-A044-AB24-11F855ED9407}" srcOrd="0" destOrd="0" presId="urn:microsoft.com/office/officeart/2005/8/layout/process2"/>
    <dgm:cxn modelId="{088BCE77-28EB-6A44-A022-E5DD5C29E3FD}" type="presParOf" srcId="{DC9C6B92-0833-A044-AB24-11F855ED9407}" destId="{8404AF09-4D9D-2F43-84EC-B12E6F4C8243}" srcOrd="0" destOrd="0" presId="urn:microsoft.com/office/officeart/2005/8/layout/process2"/>
    <dgm:cxn modelId="{90CC9F71-83EA-F84D-A4BC-18807CF07C8F}" type="presParOf" srcId="{DC9C6B92-0833-A044-AB24-11F855ED9407}" destId="{5658A8B0-552B-454C-B8A8-059419C6A4CE}" srcOrd="1" destOrd="0" presId="urn:microsoft.com/office/officeart/2005/8/layout/process2"/>
    <dgm:cxn modelId="{210653C2-7E0A-084D-873F-284D948AA57C}" type="presParOf" srcId="{5658A8B0-552B-454C-B8A8-059419C6A4CE}" destId="{CD73D4EF-A193-7E4B-B863-8B4D8E554694}" srcOrd="0" destOrd="0" presId="urn:microsoft.com/office/officeart/2005/8/layout/process2"/>
    <dgm:cxn modelId="{6B4A101D-A238-D34D-9D1D-090FD17EE2A3}" type="presParOf" srcId="{DC9C6B92-0833-A044-AB24-11F855ED9407}" destId="{105DAF4C-3AE4-1E44-B7BA-CDE973B02274}" srcOrd="2" destOrd="0" presId="urn:microsoft.com/office/officeart/2005/8/layout/process2"/>
    <dgm:cxn modelId="{13217494-EA49-9846-911D-D943E701903E}" type="presParOf" srcId="{DC9C6B92-0833-A044-AB24-11F855ED9407}" destId="{BE8B7753-D19E-774C-AD15-94C5AF855861}" srcOrd="3" destOrd="0" presId="urn:microsoft.com/office/officeart/2005/8/layout/process2"/>
    <dgm:cxn modelId="{6A4C037D-2CE2-6648-832C-5BBC82D6E758}" type="presParOf" srcId="{BE8B7753-D19E-774C-AD15-94C5AF855861}" destId="{A85F291C-D026-9A4F-A8C0-1943C0B3D70B}" srcOrd="0" destOrd="0" presId="urn:microsoft.com/office/officeart/2005/8/layout/process2"/>
    <dgm:cxn modelId="{8396EE1D-D51F-AA40-AAAB-F2ACFD262C94}" type="presParOf" srcId="{DC9C6B92-0833-A044-AB24-11F855ED9407}" destId="{DB5AFF55-B699-154C-A102-79446DA81EFD}" srcOrd="4" destOrd="0" presId="urn:microsoft.com/office/officeart/2005/8/layout/process2"/>
    <dgm:cxn modelId="{C14AA92C-1DAB-8F4D-8FDF-162058FF0D5D}" type="presParOf" srcId="{DC9C6B92-0833-A044-AB24-11F855ED9407}" destId="{0CC5AAC6-AF60-F444-A19F-E4B8A6CE3A1F}" srcOrd="5" destOrd="0" presId="urn:microsoft.com/office/officeart/2005/8/layout/process2"/>
    <dgm:cxn modelId="{E8BF2D10-1496-B747-8D8C-970DF5F23D34}" type="presParOf" srcId="{0CC5AAC6-AF60-F444-A19F-E4B8A6CE3A1F}" destId="{930140B7-381B-0D4A-AA1A-F7947B40F28A}" srcOrd="0" destOrd="0" presId="urn:microsoft.com/office/officeart/2005/8/layout/process2"/>
    <dgm:cxn modelId="{B41D545D-AD14-E642-BB03-7F1D29DC0548}" type="presParOf" srcId="{DC9C6B92-0833-A044-AB24-11F855ED9407}" destId="{2DAF012C-2870-F74E-A3CB-9FD3326755E7}" srcOrd="6" destOrd="0" presId="urn:microsoft.com/office/officeart/2005/8/layout/process2"/>
    <dgm:cxn modelId="{6BDD6CAB-EC6B-DB41-9A9C-749DC31677A1}" type="presParOf" srcId="{DC9C6B92-0833-A044-AB24-11F855ED9407}" destId="{F4BD2E34-724A-334C-9842-00E94A9B8B5A}" srcOrd="7" destOrd="0" presId="urn:microsoft.com/office/officeart/2005/8/layout/process2"/>
    <dgm:cxn modelId="{C29D55F1-42E8-5A46-AF17-68E3CF6E8DF9}" type="presParOf" srcId="{F4BD2E34-724A-334C-9842-00E94A9B8B5A}" destId="{40F4F6D5-B274-B349-B561-349F60386EBB}" srcOrd="0" destOrd="0" presId="urn:microsoft.com/office/officeart/2005/8/layout/process2"/>
    <dgm:cxn modelId="{5D4B5449-BBD4-CF41-A8FE-22FF1E7E379A}" type="presParOf" srcId="{DC9C6B92-0833-A044-AB24-11F855ED9407}" destId="{9BB690E0-8304-974C-8FAC-19776B44AC4C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4AF09-4D9D-2F43-84EC-B12E6F4C8243}">
      <dsp:nvSpPr>
        <dsp:cNvPr id="0" name=""/>
        <dsp:cNvSpPr/>
      </dsp:nvSpPr>
      <dsp:spPr>
        <a:xfrm>
          <a:off x="1887140" y="0"/>
          <a:ext cx="2321718" cy="580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noProof="0" dirty="0" smtClean="0"/>
            <a:t>Pre-processing</a:t>
          </a:r>
          <a:endParaRPr lang="en-GB" sz="1700" kern="1200" noProof="0" dirty="0"/>
        </a:p>
      </dsp:txBody>
      <dsp:txXfrm>
        <a:off x="1904140" y="17000"/>
        <a:ext cx="2287718" cy="546429"/>
      </dsp:txXfrm>
    </dsp:sp>
    <dsp:sp modelId="{5658A8B0-552B-454C-B8A8-059419C6A4CE}">
      <dsp:nvSpPr>
        <dsp:cNvPr id="0" name=""/>
        <dsp:cNvSpPr/>
      </dsp:nvSpPr>
      <dsp:spPr>
        <a:xfrm rot="5400000">
          <a:off x="2943076" y="589730"/>
          <a:ext cx="209846" cy="2611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100" kern="1200"/>
        </a:p>
      </dsp:txBody>
      <dsp:txXfrm rot="-5400000">
        <a:off x="2969642" y="615403"/>
        <a:ext cx="156715" cy="146892"/>
      </dsp:txXfrm>
    </dsp:sp>
    <dsp:sp modelId="{105DAF4C-3AE4-1E44-B7BA-CDE973B02274}">
      <dsp:nvSpPr>
        <dsp:cNvPr id="0" name=""/>
        <dsp:cNvSpPr/>
      </dsp:nvSpPr>
      <dsp:spPr>
        <a:xfrm>
          <a:off x="1887140" y="860225"/>
          <a:ext cx="2321718" cy="580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noProof="0" dirty="0" smtClean="0"/>
            <a:t>Artefact removal</a:t>
          </a:r>
          <a:endParaRPr lang="en-GB" sz="1700" kern="1200" noProof="0" dirty="0"/>
        </a:p>
      </dsp:txBody>
      <dsp:txXfrm>
        <a:off x="1904140" y="877225"/>
        <a:ext cx="2287718" cy="546429"/>
      </dsp:txXfrm>
    </dsp:sp>
    <dsp:sp modelId="{BE8B7753-D19E-774C-AD15-94C5AF855861}">
      <dsp:nvSpPr>
        <dsp:cNvPr id="0" name=""/>
        <dsp:cNvSpPr/>
      </dsp:nvSpPr>
      <dsp:spPr>
        <a:xfrm rot="5400000">
          <a:off x="2939169" y="1455166"/>
          <a:ext cx="217661" cy="2611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100" kern="1200"/>
        </a:p>
      </dsp:txBody>
      <dsp:txXfrm rot="-5400000">
        <a:off x="2969642" y="1476932"/>
        <a:ext cx="156715" cy="152363"/>
      </dsp:txXfrm>
    </dsp:sp>
    <dsp:sp modelId="{DB5AFF55-B699-154C-A102-79446DA81EFD}">
      <dsp:nvSpPr>
        <dsp:cNvPr id="0" name=""/>
        <dsp:cNvSpPr/>
      </dsp:nvSpPr>
      <dsp:spPr>
        <a:xfrm>
          <a:off x="1887140" y="1730870"/>
          <a:ext cx="2321718" cy="580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noProof="0" dirty="0" smtClean="0"/>
            <a:t>OTU clustering</a:t>
          </a:r>
          <a:endParaRPr lang="en-GB" sz="1700" kern="1200" noProof="0" dirty="0"/>
        </a:p>
      </dsp:txBody>
      <dsp:txXfrm>
        <a:off x="1904140" y="1747870"/>
        <a:ext cx="2287718" cy="546429"/>
      </dsp:txXfrm>
    </dsp:sp>
    <dsp:sp modelId="{0CC5AAC6-AF60-F444-A19F-E4B8A6CE3A1F}">
      <dsp:nvSpPr>
        <dsp:cNvPr id="0" name=""/>
        <dsp:cNvSpPr/>
      </dsp:nvSpPr>
      <dsp:spPr>
        <a:xfrm rot="5400000">
          <a:off x="2939169" y="2325810"/>
          <a:ext cx="217661" cy="2611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100" kern="1200"/>
        </a:p>
      </dsp:txBody>
      <dsp:txXfrm rot="-5400000">
        <a:off x="2969642" y="2347576"/>
        <a:ext cx="156715" cy="152363"/>
      </dsp:txXfrm>
    </dsp:sp>
    <dsp:sp modelId="{2DAF012C-2870-F74E-A3CB-9FD3326755E7}">
      <dsp:nvSpPr>
        <dsp:cNvPr id="0" name=""/>
        <dsp:cNvSpPr/>
      </dsp:nvSpPr>
      <dsp:spPr>
        <a:xfrm>
          <a:off x="1887140" y="2601514"/>
          <a:ext cx="2321718" cy="580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noProof="0" dirty="0" smtClean="0"/>
            <a:t>Taxonomy assignment</a:t>
          </a:r>
          <a:endParaRPr lang="en-GB" sz="1700" kern="1200" noProof="0" dirty="0"/>
        </a:p>
      </dsp:txBody>
      <dsp:txXfrm>
        <a:off x="1904140" y="2618514"/>
        <a:ext cx="2287718" cy="546429"/>
      </dsp:txXfrm>
    </dsp:sp>
    <dsp:sp modelId="{F4BD2E34-724A-334C-9842-00E94A9B8B5A}">
      <dsp:nvSpPr>
        <dsp:cNvPr id="0" name=""/>
        <dsp:cNvSpPr/>
      </dsp:nvSpPr>
      <dsp:spPr>
        <a:xfrm rot="5400000">
          <a:off x="2939169" y="3196455"/>
          <a:ext cx="217661" cy="2611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100" kern="1200"/>
        </a:p>
      </dsp:txBody>
      <dsp:txXfrm rot="-5400000">
        <a:off x="2969642" y="3218221"/>
        <a:ext cx="156715" cy="152363"/>
      </dsp:txXfrm>
    </dsp:sp>
    <dsp:sp modelId="{9BB690E0-8304-974C-8FAC-19776B44AC4C}">
      <dsp:nvSpPr>
        <dsp:cNvPr id="0" name=""/>
        <dsp:cNvSpPr/>
      </dsp:nvSpPr>
      <dsp:spPr>
        <a:xfrm>
          <a:off x="1887140" y="3472159"/>
          <a:ext cx="2321718" cy="5804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noProof="0" dirty="0" smtClean="0"/>
            <a:t>Results</a:t>
          </a:r>
          <a:endParaRPr lang="en-GB" sz="1700" kern="1200" noProof="0" dirty="0"/>
        </a:p>
      </dsp:txBody>
      <dsp:txXfrm>
        <a:off x="1904140" y="3489159"/>
        <a:ext cx="2287718" cy="546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383BB5B-CBB5-49E9-90B5-F2F8902EA46D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1908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</a:defRPr>
            </a:lvl1pPr>
          </a:lstStyle>
          <a:p>
            <a:endParaRPr lang="nl-NL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</a:defRPr>
            </a:lvl1pPr>
          </a:lstStyle>
          <a:p>
            <a:endParaRPr lang="nl-NL" alt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43000" y="4343400"/>
            <a:ext cx="457041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Click to edit Master text styles</a:t>
            </a:r>
          </a:p>
          <a:p>
            <a:pPr lvl="1"/>
            <a:r>
              <a:rPr lang="nl-NL" altLang="en-US" smtClean="0"/>
              <a:t>Second level</a:t>
            </a:r>
          </a:p>
          <a:p>
            <a:pPr lvl="2"/>
            <a:r>
              <a:rPr lang="nl-NL" altLang="en-US" smtClean="0"/>
              <a:t>Third level</a:t>
            </a:r>
          </a:p>
          <a:p>
            <a:pPr lvl="3"/>
            <a:r>
              <a:rPr lang="nl-NL" altLang="en-US" smtClean="0"/>
              <a:t>Fourth level</a:t>
            </a:r>
          </a:p>
          <a:p>
            <a:pPr lvl="4"/>
            <a:r>
              <a:rPr lang="nl-NL" alt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</a:defRPr>
            </a:lvl1pPr>
          </a:lstStyle>
          <a:p>
            <a:endParaRPr lang="nl-NL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</a:defRPr>
            </a:lvl1pPr>
          </a:lstStyle>
          <a:p>
            <a:fld id="{DDDEBBB4-F3DF-4994-8FCD-7AB7424B9567}" type="slidenum">
              <a:rPr lang="nl-NL" altLang="en-US"/>
              <a:pPr/>
              <a:t>‹nr.›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105588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1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01483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2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375169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5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613876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799781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8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451341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9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678212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10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547084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11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32509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13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3434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wmf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52" name="Group 4168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46153" name="Rectangle 4169"/>
            <p:cNvSpPr>
              <a:spLocks noChangeArrowheads="1"/>
            </p:cNvSpPr>
            <p:nvPr userDrawn="1"/>
          </p:nvSpPr>
          <p:spPr bwMode="white">
            <a:xfrm>
              <a:off x="0" y="0"/>
              <a:ext cx="5760" cy="43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6154" name="Group 4170"/>
            <p:cNvGrpSpPr>
              <a:grpSpLocks/>
            </p:cNvGrpSpPr>
            <p:nvPr userDrawn="1"/>
          </p:nvGrpSpPr>
          <p:grpSpPr bwMode="auto">
            <a:xfrm>
              <a:off x="2" y="36"/>
              <a:ext cx="5758" cy="4240"/>
              <a:chOff x="2" y="36"/>
              <a:chExt cx="5758" cy="4240"/>
            </a:xfrm>
          </p:grpSpPr>
          <p:grpSp>
            <p:nvGrpSpPr>
              <p:cNvPr id="46155" name="Group 4171"/>
              <p:cNvGrpSpPr>
                <a:grpSpLocks/>
              </p:cNvGrpSpPr>
              <p:nvPr/>
            </p:nvGrpSpPr>
            <p:grpSpPr bwMode="auto">
              <a:xfrm>
                <a:off x="2" y="49"/>
                <a:ext cx="5758" cy="4227"/>
                <a:chOff x="2" y="49"/>
                <a:chExt cx="5736" cy="4227"/>
              </a:xfrm>
            </p:grpSpPr>
            <p:sp>
              <p:nvSpPr>
                <p:cNvPr id="46156" name="Rectangle 4172"/>
                <p:cNvSpPr>
                  <a:spLocks noChangeArrowheads="1"/>
                </p:cNvSpPr>
                <p:nvPr/>
              </p:nvSpPr>
              <p:spPr bwMode="auto">
                <a:xfrm>
                  <a:off x="2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7" name="Rectangle 4173"/>
                <p:cNvSpPr>
                  <a:spLocks noChangeArrowheads="1"/>
                </p:cNvSpPr>
                <p:nvPr/>
              </p:nvSpPr>
              <p:spPr bwMode="auto">
                <a:xfrm>
                  <a:off x="88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8" name="Rectangle 4174"/>
                <p:cNvSpPr>
                  <a:spLocks noChangeArrowheads="1"/>
                </p:cNvSpPr>
                <p:nvPr/>
              </p:nvSpPr>
              <p:spPr bwMode="auto">
                <a:xfrm>
                  <a:off x="174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9" name="Rectangle 4175"/>
                <p:cNvSpPr>
                  <a:spLocks noChangeArrowheads="1"/>
                </p:cNvSpPr>
                <p:nvPr/>
              </p:nvSpPr>
              <p:spPr bwMode="auto">
                <a:xfrm>
                  <a:off x="261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60" name="Rectangle 4176"/>
                <p:cNvSpPr>
                  <a:spLocks noChangeArrowheads="1"/>
                </p:cNvSpPr>
                <p:nvPr/>
              </p:nvSpPr>
              <p:spPr bwMode="auto">
                <a:xfrm>
                  <a:off x="347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61" name="Rectangle 4177"/>
                <p:cNvSpPr>
                  <a:spLocks noChangeArrowheads="1"/>
                </p:cNvSpPr>
                <p:nvPr/>
              </p:nvSpPr>
              <p:spPr bwMode="auto">
                <a:xfrm>
                  <a:off x="433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62" name="Rectangle 4178"/>
                <p:cNvSpPr>
                  <a:spLocks noChangeArrowheads="1"/>
                </p:cNvSpPr>
                <p:nvPr/>
              </p:nvSpPr>
              <p:spPr bwMode="auto">
                <a:xfrm>
                  <a:off x="519" y="4232"/>
                  <a:ext cx="44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63" name="Rectangle 4179"/>
                <p:cNvSpPr>
                  <a:spLocks noChangeArrowheads="1"/>
                </p:cNvSpPr>
                <p:nvPr/>
              </p:nvSpPr>
              <p:spPr bwMode="auto">
                <a:xfrm>
                  <a:off x="606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64" name="Rectangle 4180"/>
                <p:cNvSpPr>
                  <a:spLocks noChangeArrowheads="1"/>
                </p:cNvSpPr>
                <p:nvPr/>
              </p:nvSpPr>
              <p:spPr bwMode="auto">
                <a:xfrm>
                  <a:off x="692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65" name="Rectangle 4181"/>
                <p:cNvSpPr>
                  <a:spLocks noChangeArrowheads="1"/>
                </p:cNvSpPr>
                <p:nvPr/>
              </p:nvSpPr>
              <p:spPr bwMode="auto">
                <a:xfrm>
                  <a:off x="778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66" name="Rectangle 4182"/>
                <p:cNvSpPr>
                  <a:spLocks noChangeArrowheads="1"/>
                </p:cNvSpPr>
                <p:nvPr/>
              </p:nvSpPr>
              <p:spPr bwMode="auto">
                <a:xfrm>
                  <a:off x="864" y="4232"/>
                  <a:ext cx="44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67" name="Rectangle 4183"/>
                <p:cNvSpPr>
                  <a:spLocks noChangeArrowheads="1"/>
                </p:cNvSpPr>
                <p:nvPr/>
              </p:nvSpPr>
              <p:spPr bwMode="auto">
                <a:xfrm>
                  <a:off x="951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68" name="Rectangle 4184"/>
                <p:cNvSpPr>
                  <a:spLocks noChangeArrowheads="1"/>
                </p:cNvSpPr>
                <p:nvPr/>
              </p:nvSpPr>
              <p:spPr bwMode="auto">
                <a:xfrm>
                  <a:off x="1037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69" name="Rectangle 4185"/>
                <p:cNvSpPr>
                  <a:spLocks noChangeArrowheads="1"/>
                </p:cNvSpPr>
                <p:nvPr/>
              </p:nvSpPr>
              <p:spPr bwMode="auto">
                <a:xfrm>
                  <a:off x="1123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70" name="Rectangle 4186"/>
                <p:cNvSpPr>
                  <a:spLocks noChangeArrowheads="1"/>
                </p:cNvSpPr>
                <p:nvPr/>
              </p:nvSpPr>
              <p:spPr bwMode="auto">
                <a:xfrm>
                  <a:off x="1209" y="4232"/>
                  <a:ext cx="44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71" name="Rectangle 4187"/>
                <p:cNvSpPr>
                  <a:spLocks noChangeArrowheads="1"/>
                </p:cNvSpPr>
                <p:nvPr/>
              </p:nvSpPr>
              <p:spPr bwMode="auto">
                <a:xfrm>
                  <a:off x="1296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72" name="Rectangle 4188"/>
                <p:cNvSpPr>
                  <a:spLocks noChangeArrowheads="1"/>
                </p:cNvSpPr>
                <p:nvPr/>
              </p:nvSpPr>
              <p:spPr bwMode="auto">
                <a:xfrm>
                  <a:off x="1382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73" name="Rectangle 4189"/>
                <p:cNvSpPr>
                  <a:spLocks noChangeArrowheads="1"/>
                </p:cNvSpPr>
                <p:nvPr/>
              </p:nvSpPr>
              <p:spPr bwMode="auto">
                <a:xfrm>
                  <a:off x="1468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74" name="Rectangle 4190"/>
                <p:cNvSpPr>
                  <a:spLocks noChangeArrowheads="1"/>
                </p:cNvSpPr>
                <p:nvPr/>
              </p:nvSpPr>
              <p:spPr bwMode="auto">
                <a:xfrm>
                  <a:off x="1555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75" name="Rectangle 4191"/>
                <p:cNvSpPr>
                  <a:spLocks noChangeArrowheads="1"/>
                </p:cNvSpPr>
                <p:nvPr/>
              </p:nvSpPr>
              <p:spPr bwMode="auto">
                <a:xfrm>
                  <a:off x="1641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76" name="Rectangle 4192"/>
                <p:cNvSpPr>
                  <a:spLocks noChangeArrowheads="1"/>
                </p:cNvSpPr>
                <p:nvPr/>
              </p:nvSpPr>
              <p:spPr bwMode="auto">
                <a:xfrm>
                  <a:off x="1727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77" name="Rectangle 4193"/>
                <p:cNvSpPr>
                  <a:spLocks noChangeArrowheads="1"/>
                </p:cNvSpPr>
                <p:nvPr/>
              </p:nvSpPr>
              <p:spPr bwMode="auto">
                <a:xfrm>
                  <a:off x="1813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78" name="Rectangle 4194"/>
                <p:cNvSpPr>
                  <a:spLocks noChangeArrowheads="1"/>
                </p:cNvSpPr>
                <p:nvPr/>
              </p:nvSpPr>
              <p:spPr bwMode="auto">
                <a:xfrm>
                  <a:off x="1900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79" name="Rectangle 4195"/>
                <p:cNvSpPr>
                  <a:spLocks noChangeArrowheads="1"/>
                </p:cNvSpPr>
                <p:nvPr/>
              </p:nvSpPr>
              <p:spPr bwMode="auto">
                <a:xfrm>
                  <a:off x="1986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80" name="Rectangle 4196"/>
                <p:cNvSpPr>
                  <a:spLocks noChangeArrowheads="1"/>
                </p:cNvSpPr>
                <p:nvPr/>
              </p:nvSpPr>
              <p:spPr bwMode="auto">
                <a:xfrm>
                  <a:off x="2072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81" name="Rectangle 4197"/>
                <p:cNvSpPr>
                  <a:spLocks noChangeArrowheads="1"/>
                </p:cNvSpPr>
                <p:nvPr/>
              </p:nvSpPr>
              <p:spPr bwMode="auto">
                <a:xfrm>
                  <a:off x="2158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82" name="Rectangle 4198"/>
                <p:cNvSpPr>
                  <a:spLocks noChangeArrowheads="1"/>
                </p:cNvSpPr>
                <p:nvPr/>
              </p:nvSpPr>
              <p:spPr bwMode="auto">
                <a:xfrm>
                  <a:off x="2245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83" name="Rectangle 4199"/>
                <p:cNvSpPr>
                  <a:spLocks noChangeArrowheads="1"/>
                </p:cNvSpPr>
                <p:nvPr/>
              </p:nvSpPr>
              <p:spPr bwMode="auto">
                <a:xfrm>
                  <a:off x="2331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84" name="Rectangle 4200"/>
                <p:cNvSpPr>
                  <a:spLocks noChangeArrowheads="1"/>
                </p:cNvSpPr>
                <p:nvPr/>
              </p:nvSpPr>
              <p:spPr bwMode="auto">
                <a:xfrm>
                  <a:off x="2417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85" name="Rectangle 4201"/>
                <p:cNvSpPr>
                  <a:spLocks noChangeArrowheads="1"/>
                </p:cNvSpPr>
                <p:nvPr/>
              </p:nvSpPr>
              <p:spPr bwMode="auto">
                <a:xfrm>
                  <a:off x="2503" y="4232"/>
                  <a:ext cx="44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86" name="Rectangle 4202"/>
                <p:cNvSpPr>
                  <a:spLocks noChangeArrowheads="1"/>
                </p:cNvSpPr>
                <p:nvPr/>
              </p:nvSpPr>
              <p:spPr bwMode="auto">
                <a:xfrm>
                  <a:off x="2590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87" name="Rectangle 4203"/>
                <p:cNvSpPr>
                  <a:spLocks noChangeArrowheads="1"/>
                </p:cNvSpPr>
                <p:nvPr/>
              </p:nvSpPr>
              <p:spPr bwMode="auto">
                <a:xfrm>
                  <a:off x="2676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88" name="Rectangle 4204"/>
                <p:cNvSpPr>
                  <a:spLocks noChangeArrowheads="1"/>
                </p:cNvSpPr>
                <p:nvPr/>
              </p:nvSpPr>
              <p:spPr bwMode="auto">
                <a:xfrm>
                  <a:off x="2762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89" name="Rectangle 4205"/>
                <p:cNvSpPr>
                  <a:spLocks noChangeArrowheads="1"/>
                </p:cNvSpPr>
                <p:nvPr/>
              </p:nvSpPr>
              <p:spPr bwMode="auto">
                <a:xfrm>
                  <a:off x="2848" y="4232"/>
                  <a:ext cx="44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90" name="Rectangle 4206"/>
                <p:cNvSpPr>
                  <a:spLocks noChangeArrowheads="1"/>
                </p:cNvSpPr>
                <p:nvPr/>
              </p:nvSpPr>
              <p:spPr bwMode="auto">
                <a:xfrm>
                  <a:off x="2935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91" name="Rectangle 4207"/>
                <p:cNvSpPr>
                  <a:spLocks noChangeArrowheads="1"/>
                </p:cNvSpPr>
                <p:nvPr/>
              </p:nvSpPr>
              <p:spPr bwMode="auto">
                <a:xfrm>
                  <a:off x="3021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92" name="Rectangle 4208"/>
                <p:cNvSpPr>
                  <a:spLocks noChangeArrowheads="1"/>
                </p:cNvSpPr>
                <p:nvPr/>
              </p:nvSpPr>
              <p:spPr bwMode="auto">
                <a:xfrm>
                  <a:off x="3107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93" name="Rectangle 4209"/>
                <p:cNvSpPr>
                  <a:spLocks noChangeArrowheads="1"/>
                </p:cNvSpPr>
                <p:nvPr/>
              </p:nvSpPr>
              <p:spPr bwMode="auto">
                <a:xfrm>
                  <a:off x="3194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94" name="Rectangle 4210"/>
                <p:cNvSpPr>
                  <a:spLocks noChangeArrowheads="1"/>
                </p:cNvSpPr>
                <p:nvPr/>
              </p:nvSpPr>
              <p:spPr bwMode="auto">
                <a:xfrm>
                  <a:off x="3280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95" name="Rectangle 4211"/>
                <p:cNvSpPr>
                  <a:spLocks noChangeArrowheads="1"/>
                </p:cNvSpPr>
                <p:nvPr/>
              </p:nvSpPr>
              <p:spPr bwMode="auto">
                <a:xfrm>
                  <a:off x="3366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96" name="Rectangle 4212"/>
                <p:cNvSpPr>
                  <a:spLocks noChangeArrowheads="1"/>
                </p:cNvSpPr>
                <p:nvPr/>
              </p:nvSpPr>
              <p:spPr bwMode="auto">
                <a:xfrm>
                  <a:off x="3452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97" name="Rectangle 4213"/>
                <p:cNvSpPr>
                  <a:spLocks noChangeArrowheads="1"/>
                </p:cNvSpPr>
                <p:nvPr/>
              </p:nvSpPr>
              <p:spPr bwMode="auto">
                <a:xfrm>
                  <a:off x="3539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98" name="Rectangle 4214"/>
                <p:cNvSpPr>
                  <a:spLocks noChangeArrowheads="1"/>
                </p:cNvSpPr>
                <p:nvPr/>
              </p:nvSpPr>
              <p:spPr bwMode="auto">
                <a:xfrm>
                  <a:off x="3625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99" name="Rectangle 4215"/>
                <p:cNvSpPr>
                  <a:spLocks noChangeArrowheads="1"/>
                </p:cNvSpPr>
                <p:nvPr/>
              </p:nvSpPr>
              <p:spPr bwMode="auto">
                <a:xfrm>
                  <a:off x="3711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00" name="Rectangle 4216"/>
                <p:cNvSpPr>
                  <a:spLocks noChangeArrowheads="1"/>
                </p:cNvSpPr>
                <p:nvPr/>
              </p:nvSpPr>
              <p:spPr bwMode="auto">
                <a:xfrm>
                  <a:off x="3797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01" name="Rectangle 4217"/>
                <p:cNvSpPr>
                  <a:spLocks noChangeArrowheads="1"/>
                </p:cNvSpPr>
                <p:nvPr/>
              </p:nvSpPr>
              <p:spPr bwMode="auto">
                <a:xfrm>
                  <a:off x="3884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02" name="Rectangle 4218"/>
                <p:cNvSpPr>
                  <a:spLocks noChangeArrowheads="1"/>
                </p:cNvSpPr>
                <p:nvPr/>
              </p:nvSpPr>
              <p:spPr bwMode="auto">
                <a:xfrm>
                  <a:off x="3970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03" name="Rectangle 4219"/>
                <p:cNvSpPr>
                  <a:spLocks noChangeArrowheads="1"/>
                </p:cNvSpPr>
                <p:nvPr/>
              </p:nvSpPr>
              <p:spPr bwMode="auto">
                <a:xfrm>
                  <a:off x="4056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04" name="Rectangle 4220"/>
                <p:cNvSpPr>
                  <a:spLocks noChangeArrowheads="1"/>
                </p:cNvSpPr>
                <p:nvPr/>
              </p:nvSpPr>
              <p:spPr bwMode="auto">
                <a:xfrm>
                  <a:off x="4142" y="4232"/>
                  <a:ext cx="44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05" name="Rectangle 4221"/>
                <p:cNvSpPr>
                  <a:spLocks noChangeArrowheads="1"/>
                </p:cNvSpPr>
                <p:nvPr/>
              </p:nvSpPr>
              <p:spPr bwMode="auto">
                <a:xfrm>
                  <a:off x="4229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06" name="Rectangle 4222"/>
                <p:cNvSpPr>
                  <a:spLocks noChangeArrowheads="1"/>
                </p:cNvSpPr>
                <p:nvPr/>
              </p:nvSpPr>
              <p:spPr bwMode="auto">
                <a:xfrm>
                  <a:off x="4315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07" name="Rectangle 4223"/>
                <p:cNvSpPr>
                  <a:spLocks noChangeArrowheads="1"/>
                </p:cNvSpPr>
                <p:nvPr/>
              </p:nvSpPr>
              <p:spPr bwMode="auto">
                <a:xfrm>
                  <a:off x="4401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08" name="Rectangle 4224"/>
                <p:cNvSpPr>
                  <a:spLocks noChangeArrowheads="1"/>
                </p:cNvSpPr>
                <p:nvPr/>
              </p:nvSpPr>
              <p:spPr bwMode="auto">
                <a:xfrm>
                  <a:off x="4487" y="4232"/>
                  <a:ext cx="44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09" name="Rectangle 4225"/>
                <p:cNvSpPr>
                  <a:spLocks noChangeArrowheads="1"/>
                </p:cNvSpPr>
                <p:nvPr/>
              </p:nvSpPr>
              <p:spPr bwMode="auto">
                <a:xfrm>
                  <a:off x="4574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10" name="Rectangle 4226"/>
                <p:cNvSpPr>
                  <a:spLocks noChangeArrowheads="1"/>
                </p:cNvSpPr>
                <p:nvPr/>
              </p:nvSpPr>
              <p:spPr bwMode="auto">
                <a:xfrm>
                  <a:off x="4660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11" name="Rectangle 4227"/>
                <p:cNvSpPr>
                  <a:spLocks noChangeArrowheads="1"/>
                </p:cNvSpPr>
                <p:nvPr/>
              </p:nvSpPr>
              <p:spPr bwMode="auto">
                <a:xfrm>
                  <a:off x="4746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12" name="Rectangle 4228"/>
                <p:cNvSpPr>
                  <a:spLocks noChangeArrowheads="1"/>
                </p:cNvSpPr>
                <p:nvPr/>
              </p:nvSpPr>
              <p:spPr bwMode="auto">
                <a:xfrm>
                  <a:off x="4832" y="4232"/>
                  <a:ext cx="44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13" name="Rectangle 4229"/>
                <p:cNvSpPr>
                  <a:spLocks noChangeArrowheads="1"/>
                </p:cNvSpPr>
                <p:nvPr/>
              </p:nvSpPr>
              <p:spPr bwMode="auto">
                <a:xfrm>
                  <a:off x="4919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14" name="Rectangle 4230"/>
                <p:cNvSpPr>
                  <a:spLocks noChangeArrowheads="1"/>
                </p:cNvSpPr>
                <p:nvPr/>
              </p:nvSpPr>
              <p:spPr bwMode="auto">
                <a:xfrm>
                  <a:off x="5005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15" name="Rectangle 4231"/>
                <p:cNvSpPr>
                  <a:spLocks noChangeArrowheads="1"/>
                </p:cNvSpPr>
                <p:nvPr/>
              </p:nvSpPr>
              <p:spPr bwMode="auto">
                <a:xfrm>
                  <a:off x="5091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16" name="Rectangle 4232"/>
                <p:cNvSpPr>
                  <a:spLocks noChangeArrowheads="1"/>
                </p:cNvSpPr>
                <p:nvPr/>
              </p:nvSpPr>
              <p:spPr bwMode="auto">
                <a:xfrm>
                  <a:off x="5178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17" name="Rectangle 4233"/>
                <p:cNvSpPr>
                  <a:spLocks noChangeArrowheads="1"/>
                </p:cNvSpPr>
                <p:nvPr/>
              </p:nvSpPr>
              <p:spPr bwMode="auto">
                <a:xfrm>
                  <a:off x="5264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18" name="Rectangle 4234"/>
                <p:cNvSpPr>
                  <a:spLocks noChangeArrowheads="1"/>
                </p:cNvSpPr>
                <p:nvPr/>
              </p:nvSpPr>
              <p:spPr bwMode="auto">
                <a:xfrm>
                  <a:off x="5350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19" name="Rectangle 4235"/>
                <p:cNvSpPr>
                  <a:spLocks noChangeArrowheads="1"/>
                </p:cNvSpPr>
                <p:nvPr/>
              </p:nvSpPr>
              <p:spPr bwMode="auto">
                <a:xfrm>
                  <a:off x="5436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20" name="Rectangle 4236"/>
                <p:cNvSpPr>
                  <a:spLocks noChangeArrowheads="1"/>
                </p:cNvSpPr>
                <p:nvPr/>
              </p:nvSpPr>
              <p:spPr bwMode="auto">
                <a:xfrm>
                  <a:off x="5523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21" name="Rectangle 4237"/>
                <p:cNvSpPr>
                  <a:spLocks noChangeArrowheads="1"/>
                </p:cNvSpPr>
                <p:nvPr/>
              </p:nvSpPr>
              <p:spPr bwMode="auto">
                <a:xfrm>
                  <a:off x="5609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22" name="Rectangle 4238"/>
                <p:cNvSpPr>
                  <a:spLocks noChangeArrowheads="1"/>
                </p:cNvSpPr>
                <p:nvPr/>
              </p:nvSpPr>
              <p:spPr bwMode="auto">
                <a:xfrm>
                  <a:off x="5695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23" name="Rectangle 4239"/>
                <p:cNvSpPr>
                  <a:spLocks noChangeArrowheads="1"/>
                </p:cNvSpPr>
                <p:nvPr/>
              </p:nvSpPr>
              <p:spPr bwMode="auto">
                <a:xfrm>
                  <a:off x="2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24" name="Rectangle 4240"/>
                <p:cNvSpPr>
                  <a:spLocks noChangeArrowheads="1"/>
                </p:cNvSpPr>
                <p:nvPr/>
              </p:nvSpPr>
              <p:spPr bwMode="auto">
                <a:xfrm>
                  <a:off x="88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25" name="Rectangle 4241"/>
                <p:cNvSpPr>
                  <a:spLocks noChangeArrowheads="1"/>
                </p:cNvSpPr>
                <p:nvPr/>
              </p:nvSpPr>
              <p:spPr bwMode="auto">
                <a:xfrm>
                  <a:off x="174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26" name="Rectangle 4242"/>
                <p:cNvSpPr>
                  <a:spLocks noChangeArrowheads="1"/>
                </p:cNvSpPr>
                <p:nvPr/>
              </p:nvSpPr>
              <p:spPr bwMode="auto">
                <a:xfrm>
                  <a:off x="261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27" name="Rectangle 4243"/>
                <p:cNvSpPr>
                  <a:spLocks noChangeArrowheads="1"/>
                </p:cNvSpPr>
                <p:nvPr/>
              </p:nvSpPr>
              <p:spPr bwMode="auto">
                <a:xfrm>
                  <a:off x="347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28" name="Rectangle 4244"/>
                <p:cNvSpPr>
                  <a:spLocks noChangeArrowheads="1"/>
                </p:cNvSpPr>
                <p:nvPr/>
              </p:nvSpPr>
              <p:spPr bwMode="auto">
                <a:xfrm>
                  <a:off x="433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29" name="Rectangle 4245"/>
                <p:cNvSpPr>
                  <a:spLocks noChangeArrowheads="1"/>
                </p:cNvSpPr>
                <p:nvPr/>
              </p:nvSpPr>
              <p:spPr bwMode="auto">
                <a:xfrm>
                  <a:off x="519" y="49"/>
                  <a:ext cx="44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30" name="Rectangle 4246"/>
                <p:cNvSpPr>
                  <a:spLocks noChangeArrowheads="1"/>
                </p:cNvSpPr>
                <p:nvPr/>
              </p:nvSpPr>
              <p:spPr bwMode="auto">
                <a:xfrm>
                  <a:off x="606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31" name="Rectangle 4247"/>
                <p:cNvSpPr>
                  <a:spLocks noChangeArrowheads="1"/>
                </p:cNvSpPr>
                <p:nvPr/>
              </p:nvSpPr>
              <p:spPr bwMode="auto">
                <a:xfrm>
                  <a:off x="692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32" name="Rectangle 4248"/>
                <p:cNvSpPr>
                  <a:spLocks noChangeArrowheads="1"/>
                </p:cNvSpPr>
                <p:nvPr/>
              </p:nvSpPr>
              <p:spPr bwMode="auto">
                <a:xfrm>
                  <a:off x="778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33" name="Rectangle 4249"/>
                <p:cNvSpPr>
                  <a:spLocks noChangeArrowheads="1"/>
                </p:cNvSpPr>
                <p:nvPr/>
              </p:nvSpPr>
              <p:spPr bwMode="auto">
                <a:xfrm>
                  <a:off x="864" y="49"/>
                  <a:ext cx="44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34" name="Rectangle 4250"/>
                <p:cNvSpPr>
                  <a:spLocks noChangeArrowheads="1"/>
                </p:cNvSpPr>
                <p:nvPr/>
              </p:nvSpPr>
              <p:spPr bwMode="auto">
                <a:xfrm>
                  <a:off x="951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35" name="Rectangle 4251"/>
                <p:cNvSpPr>
                  <a:spLocks noChangeArrowheads="1"/>
                </p:cNvSpPr>
                <p:nvPr/>
              </p:nvSpPr>
              <p:spPr bwMode="auto">
                <a:xfrm>
                  <a:off x="1037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36" name="Rectangle 4252"/>
                <p:cNvSpPr>
                  <a:spLocks noChangeArrowheads="1"/>
                </p:cNvSpPr>
                <p:nvPr/>
              </p:nvSpPr>
              <p:spPr bwMode="auto">
                <a:xfrm>
                  <a:off x="1123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37" name="Rectangle 4253"/>
                <p:cNvSpPr>
                  <a:spLocks noChangeArrowheads="1"/>
                </p:cNvSpPr>
                <p:nvPr/>
              </p:nvSpPr>
              <p:spPr bwMode="auto">
                <a:xfrm>
                  <a:off x="1209" y="49"/>
                  <a:ext cx="44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38" name="Rectangle 4254"/>
                <p:cNvSpPr>
                  <a:spLocks noChangeArrowheads="1"/>
                </p:cNvSpPr>
                <p:nvPr/>
              </p:nvSpPr>
              <p:spPr bwMode="auto">
                <a:xfrm>
                  <a:off x="1296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39" name="Rectangle 4255"/>
                <p:cNvSpPr>
                  <a:spLocks noChangeArrowheads="1"/>
                </p:cNvSpPr>
                <p:nvPr/>
              </p:nvSpPr>
              <p:spPr bwMode="auto">
                <a:xfrm>
                  <a:off x="1382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40" name="Rectangle 4256"/>
                <p:cNvSpPr>
                  <a:spLocks noChangeArrowheads="1"/>
                </p:cNvSpPr>
                <p:nvPr/>
              </p:nvSpPr>
              <p:spPr bwMode="auto">
                <a:xfrm>
                  <a:off x="1468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41" name="Rectangle 4257"/>
                <p:cNvSpPr>
                  <a:spLocks noChangeArrowheads="1"/>
                </p:cNvSpPr>
                <p:nvPr/>
              </p:nvSpPr>
              <p:spPr bwMode="auto">
                <a:xfrm>
                  <a:off x="1555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42" name="Rectangle 4258"/>
                <p:cNvSpPr>
                  <a:spLocks noChangeArrowheads="1"/>
                </p:cNvSpPr>
                <p:nvPr/>
              </p:nvSpPr>
              <p:spPr bwMode="auto">
                <a:xfrm>
                  <a:off x="1641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43" name="Rectangle 4259"/>
                <p:cNvSpPr>
                  <a:spLocks noChangeArrowheads="1"/>
                </p:cNvSpPr>
                <p:nvPr/>
              </p:nvSpPr>
              <p:spPr bwMode="auto">
                <a:xfrm>
                  <a:off x="1727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44" name="Rectangle 4260"/>
                <p:cNvSpPr>
                  <a:spLocks noChangeArrowheads="1"/>
                </p:cNvSpPr>
                <p:nvPr/>
              </p:nvSpPr>
              <p:spPr bwMode="auto">
                <a:xfrm>
                  <a:off x="1813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45" name="Rectangle 4261"/>
                <p:cNvSpPr>
                  <a:spLocks noChangeArrowheads="1"/>
                </p:cNvSpPr>
                <p:nvPr/>
              </p:nvSpPr>
              <p:spPr bwMode="auto">
                <a:xfrm>
                  <a:off x="1900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46" name="Rectangle 4262"/>
                <p:cNvSpPr>
                  <a:spLocks noChangeArrowheads="1"/>
                </p:cNvSpPr>
                <p:nvPr/>
              </p:nvSpPr>
              <p:spPr bwMode="auto">
                <a:xfrm>
                  <a:off x="1986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47" name="Rectangle 4263"/>
                <p:cNvSpPr>
                  <a:spLocks noChangeArrowheads="1"/>
                </p:cNvSpPr>
                <p:nvPr/>
              </p:nvSpPr>
              <p:spPr bwMode="auto">
                <a:xfrm>
                  <a:off x="2072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48" name="Rectangle 4264"/>
                <p:cNvSpPr>
                  <a:spLocks noChangeArrowheads="1"/>
                </p:cNvSpPr>
                <p:nvPr/>
              </p:nvSpPr>
              <p:spPr bwMode="auto">
                <a:xfrm>
                  <a:off x="2158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49" name="Rectangle 4265"/>
                <p:cNvSpPr>
                  <a:spLocks noChangeArrowheads="1"/>
                </p:cNvSpPr>
                <p:nvPr/>
              </p:nvSpPr>
              <p:spPr bwMode="auto">
                <a:xfrm>
                  <a:off x="2245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50" name="Rectangle 4266"/>
                <p:cNvSpPr>
                  <a:spLocks noChangeArrowheads="1"/>
                </p:cNvSpPr>
                <p:nvPr/>
              </p:nvSpPr>
              <p:spPr bwMode="auto">
                <a:xfrm>
                  <a:off x="2331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51" name="Rectangle 4267"/>
                <p:cNvSpPr>
                  <a:spLocks noChangeArrowheads="1"/>
                </p:cNvSpPr>
                <p:nvPr/>
              </p:nvSpPr>
              <p:spPr bwMode="auto">
                <a:xfrm>
                  <a:off x="2417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52" name="Rectangle 4268"/>
                <p:cNvSpPr>
                  <a:spLocks noChangeArrowheads="1"/>
                </p:cNvSpPr>
                <p:nvPr/>
              </p:nvSpPr>
              <p:spPr bwMode="auto">
                <a:xfrm>
                  <a:off x="2503" y="49"/>
                  <a:ext cx="44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53" name="Rectangle 4269"/>
                <p:cNvSpPr>
                  <a:spLocks noChangeArrowheads="1"/>
                </p:cNvSpPr>
                <p:nvPr/>
              </p:nvSpPr>
              <p:spPr bwMode="auto">
                <a:xfrm>
                  <a:off x="2590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54" name="Rectangle 4270"/>
                <p:cNvSpPr>
                  <a:spLocks noChangeArrowheads="1"/>
                </p:cNvSpPr>
                <p:nvPr/>
              </p:nvSpPr>
              <p:spPr bwMode="auto">
                <a:xfrm>
                  <a:off x="2676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55" name="Rectangle 4271"/>
                <p:cNvSpPr>
                  <a:spLocks noChangeArrowheads="1"/>
                </p:cNvSpPr>
                <p:nvPr/>
              </p:nvSpPr>
              <p:spPr bwMode="auto">
                <a:xfrm>
                  <a:off x="2762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56" name="Rectangle 4272"/>
                <p:cNvSpPr>
                  <a:spLocks noChangeArrowheads="1"/>
                </p:cNvSpPr>
                <p:nvPr/>
              </p:nvSpPr>
              <p:spPr bwMode="auto">
                <a:xfrm>
                  <a:off x="2848" y="49"/>
                  <a:ext cx="44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57" name="Rectangle 4273"/>
                <p:cNvSpPr>
                  <a:spLocks noChangeArrowheads="1"/>
                </p:cNvSpPr>
                <p:nvPr/>
              </p:nvSpPr>
              <p:spPr bwMode="auto">
                <a:xfrm>
                  <a:off x="2935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58" name="Rectangle 4274"/>
                <p:cNvSpPr>
                  <a:spLocks noChangeArrowheads="1"/>
                </p:cNvSpPr>
                <p:nvPr/>
              </p:nvSpPr>
              <p:spPr bwMode="auto">
                <a:xfrm>
                  <a:off x="3021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59" name="Rectangle 4275"/>
                <p:cNvSpPr>
                  <a:spLocks noChangeArrowheads="1"/>
                </p:cNvSpPr>
                <p:nvPr/>
              </p:nvSpPr>
              <p:spPr bwMode="auto">
                <a:xfrm>
                  <a:off x="3107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60" name="Rectangle 4276"/>
                <p:cNvSpPr>
                  <a:spLocks noChangeArrowheads="1"/>
                </p:cNvSpPr>
                <p:nvPr/>
              </p:nvSpPr>
              <p:spPr bwMode="auto">
                <a:xfrm>
                  <a:off x="3194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61" name="Rectangle 4277"/>
                <p:cNvSpPr>
                  <a:spLocks noChangeArrowheads="1"/>
                </p:cNvSpPr>
                <p:nvPr/>
              </p:nvSpPr>
              <p:spPr bwMode="auto">
                <a:xfrm>
                  <a:off x="3280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62" name="Rectangle 4278"/>
                <p:cNvSpPr>
                  <a:spLocks noChangeArrowheads="1"/>
                </p:cNvSpPr>
                <p:nvPr/>
              </p:nvSpPr>
              <p:spPr bwMode="auto">
                <a:xfrm>
                  <a:off x="3366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63" name="Rectangle 4279"/>
                <p:cNvSpPr>
                  <a:spLocks noChangeArrowheads="1"/>
                </p:cNvSpPr>
                <p:nvPr/>
              </p:nvSpPr>
              <p:spPr bwMode="auto">
                <a:xfrm>
                  <a:off x="3452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64" name="Rectangle 4280"/>
                <p:cNvSpPr>
                  <a:spLocks noChangeArrowheads="1"/>
                </p:cNvSpPr>
                <p:nvPr/>
              </p:nvSpPr>
              <p:spPr bwMode="auto">
                <a:xfrm>
                  <a:off x="3539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65" name="Rectangle 4281"/>
                <p:cNvSpPr>
                  <a:spLocks noChangeArrowheads="1"/>
                </p:cNvSpPr>
                <p:nvPr/>
              </p:nvSpPr>
              <p:spPr bwMode="auto">
                <a:xfrm>
                  <a:off x="3625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66" name="Rectangle 4282"/>
                <p:cNvSpPr>
                  <a:spLocks noChangeArrowheads="1"/>
                </p:cNvSpPr>
                <p:nvPr/>
              </p:nvSpPr>
              <p:spPr bwMode="auto">
                <a:xfrm>
                  <a:off x="3711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67" name="Rectangle 4283"/>
                <p:cNvSpPr>
                  <a:spLocks noChangeArrowheads="1"/>
                </p:cNvSpPr>
                <p:nvPr/>
              </p:nvSpPr>
              <p:spPr bwMode="auto">
                <a:xfrm>
                  <a:off x="3797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68" name="Rectangle 4284"/>
                <p:cNvSpPr>
                  <a:spLocks noChangeArrowheads="1"/>
                </p:cNvSpPr>
                <p:nvPr/>
              </p:nvSpPr>
              <p:spPr bwMode="auto">
                <a:xfrm>
                  <a:off x="3884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69" name="Rectangle 4285"/>
                <p:cNvSpPr>
                  <a:spLocks noChangeArrowheads="1"/>
                </p:cNvSpPr>
                <p:nvPr/>
              </p:nvSpPr>
              <p:spPr bwMode="auto">
                <a:xfrm>
                  <a:off x="3970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70" name="Rectangle 4286"/>
                <p:cNvSpPr>
                  <a:spLocks noChangeArrowheads="1"/>
                </p:cNvSpPr>
                <p:nvPr/>
              </p:nvSpPr>
              <p:spPr bwMode="auto">
                <a:xfrm>
                  <a:off x="4056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71" name="Rectangle 4287"/>
                <p:cNvSpPr>
                  <a:spLocks noChangeArrowheads="1"/>
                </p:cNvSpPr>
                <p:nvPr/>
              </p:nvSpPr>
              <p:spPr bwMode="auto">
                <a:xfrm>
                  <a:off x="4142" y="49"/>
                  <a:ext cx="44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72" name="Rectangle 4288"/>
                <p:cNvSpPr>
                  <a:spLocks noChangeArrowheads="1"/>
                </p:cNvSpPr>
                <p:nvPr/>
              </p:nvSpPr>
              <p:spPr bwMode="auto">
                <a:xfrm>
                  <a:off x="4229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73" name="Rectangle 4289"/>
                <p:cNvSpPr>
                  <a:spLocks noChangeArrowheads="1"/>
                </p:cNvSpPr>
                <p:nvPr/>
              </p:nvSpPr>
              <p:spPr bwMode="auto">
                <a:xfrm>
                  <a:off x="4315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74" name="Rectangle 4290"/>
                <p:cNvSpPr>
                  <a:spLocks noChangeArrowheads="1"/>
                </p:cNvSpPr>
                <p:nvPr/>
              </p:nvSpPr>
              <p:spPr bwMode="auto">
                <a:xfrm>
                  <a:off x="4401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75" name="Rectangle 4291"/>
                <p:cNvSpPr>
                  <a:spLocks noChangeArrowheads="1"/>
                </p:cNvSpPr>
                <p:nvPr/>
              </p:nvSpPr>
              <p:spPr bwMode="auto">
                <a:xfrm>
                  <a:off x="4487" y="49"/>
                  <a:ext cx="44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76" name="Rectangle 4292"/>
                <p:cNvSpPr>
                  <a:spLocks noChangeArrowheads="1"/>
                </p:cNvSpPr>
                <p:nvPr/>
              </p:nvSpPr>
              <p:spPr bwMode="auto">
                <a:xfrm>
                  <a:off x="4574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77" name="Rectangle 4293"/>
                <p:cNvSpPr>
                  <a:spLocks noChangeArrowheads="1"/>
                </p:cNvSpPr>
                <p:nvPr/>
              </p:nvSpPr>
              <p:spPr bwMode="auto">
                <a:xfrm>
                  <a:off x="4660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78" name="Rectangle 4294"/>
                <p:cNvSpPr>
                  <a:spLocks noChangeArrowheads="1"/>
                </p:cNvSpPr>
                <p:nvPr/>
              </p:nvSpPr>
              <p:spPr bwMode="auto">
                <a:xfrm>
                  <a:off x="4746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79" name="Rectangle 4295"/>
                <p:cNvSpPr>
                  <a:spLocks noChangeArrowheads="1"/>
                </p:cNvSpPr>
                <p:nvPr/>
              </p:nvSpPr>
              <p:spPr bwMode="auto">
                <a:xfrm>
                  <a:off x="4832" y="49"/>
                  <a:ext cx="44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80" name="Rectangle 4296"/>
                <p:cNvSpPr>
                  <a:spLocks noChangeArrowheads="1"/>
                </p:cNvSpPr>
                <p:nvPr/>
              </p:nvSpPr>
              <p:spPr bwMode="auto">
                <a:xfrm>
                  <a:off x="4919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81" name="Rectangle 4297"/>
                <p:cNvSpPr>
                  <a:spLocks noChangeArrowheads="1"/>
                </p:cNvSpPr>
                <p:nvPr/>
              </p:nvSpPr>
              <p:spPr bwMode="auto">
                <a:xfrm>
                  <a:off x="5005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82" name="Rectangle 4298"/>
                <p:cNvSpPr>
                  <a:spLocks noChangeArrowheads="1"/>
                </p:cNvSpPr>
                <p:nvPr/>
              </p:nvSpPr>
              <p:spPr bwMode="auto">
                <a:xfrm>
                  <a:off x="5091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83" name="Rectangle 4299"/>
                <p:cNvSpPr>
                  <a:spLocks noChangeArrowheads="1"/>
                </p:cNvSpPr>
                <p:nvPr/>
              </p:nvSpPr>
              <p:spPr bwMode="auto">
                <a:xfrm>
                  <a:off x="5178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84" name="Rectangle 4300"/>
                <p:cNvSpPr>
                  <a:spLocks noChangeArrowheads="1"/>
                </p:cNvSpPr>
                <p:nvPr/>
              </p:nvSpPr>
              <p:spPr bwMode="auto">
                <a:xfrm>
                  <a:off x="5264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85" name="Rectangle 4301"/>
                <p:cNvSpPr>
                  <a:spLocks noChangeArrowheads="1"/>
                </p:cNvSpPr>
                <p:nvPr/>
              </p:nvSpPr>
              <p:spPr bwMode="auto">
                <a:xfrm>
                  <a:off x="5350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86" name="Rectangle 4302"/>
                <p:cNvSpPr>
                  <a:spLocks noChangeArrowheads="1"/>
                </p:cNvSpPr>
                <p:nvPr/>
              </p:nvSpPr>
              <p:spPr bwMode="auto">
                <a:xfrm>
                  <a:off x="5436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87" name="Rectangle 4303"/>
                <p:cNvSpPr>
                  <a:spLocks noChangeArrowheads="1"/>
                </p:cNvSpPr>
                <p:nvPr/>
              </p:nvSpPr>
              <p:spPr bwMode="auto">
                <a:xfrm>
                  <a:off x="5523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88" name="Rectangle 4304"/>
                <p:cNvSpPr>
                  <a:spLocks noChangeArrowheads="1"/>
                </p:cNvSpPr>
                <p:nvPr/>
              </p:nvSpPr>
              <p:spPr bwMode="auto">
                <a:xfrm>
                  <a:off x="5609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89" name="Rectangle 4305"/>
                <p:cNvSpPr>
                  <a:spLocks noChangeArrowheads="1"/>
                </p:cNvSpPr>
                <p:nvPr/>
              </p:nvSpPr>
              <p:spPr bwMode="auto">
                <a:xfrm>
                  <a:off x="5695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46290" name="Picture 4306" descr="C:\Mijn documenten\erasmus_mc\logo_wmf_zwart\E_ZW_NL.WMF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" y="36"/>
                <a:ext cx="2127" cy="9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6151" name="Group 4167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46150" name="Picture 4166" descr="C:\Mijn documenten\erasmus_mc\logo_ondergronden\l_nl_wit.pcx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hidden">
            <a:xfrm>
              <a:off x="0" y="0"/>
              <a:ext cx="5760" cy="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008" name="Rectangle 4024"/>
            <p:cNvSpPr>
              <a:spLocks noChangeArrowheads="1"/>
            </p:cNvSpPr>
            <p:nvPr/>
          </p:nvSpPr>
          <p:spPr bwMode="hidden">
            <a:xfrm>
              <a:off x="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09" name="Rectangle 4025"/>
            <p:cNvSpPr>
              <a:spLocks noChangeArrowheads="1"/>
            </p:cNvSpPr>
            <p:nvPr/>
          </p:nvSpPr>
          <p:spPr bwMode="hidden">
            <a:xfrm>
              <a:off x="88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10" name="Rectangle 4026"/>
            <p:cNvSpPr>
              <a:spLocks noChangeArrowheads="1"/>
            </p:cNvSpPr>
            <p:nvPr/>
          </p:nvSpPr>
          <p:spPr bwMode="hidden">
            <a:xfrm>
              <a:off x="174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11" name="Rectangle 4027"/>
            <p:cNvSpPr>
              <a:spLocks noChangeArrowheads="1"/>
            </p:cNvSpPr>
            <p:nvPr/>
          </p:nvSpPr>
          <p:spPr bwMode="hidden">
            <a:xfrm>
              <a:off x="26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12" name="Rectangle 4028"/>
            <p:cNvSpPr>
              <a:spLocks noChangeArrowheads="1"/>
            </p:cNvSpPr>
            <p:nvPr/>
          </p:nvSpPr>
          <p:spPr bwMode="hidden">
            <a:xfrm>
              <a:off x="34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13" name="Rectangle 4029"/>
            <p:cNvSpPr>
              <a:spLocks noChangeArrowheads="1"/>
            </p:cNvSpPr>
            <p:nvPr/>
          </p:nvSpPr>
          <p:spPr bwMode="hidden">
            <a:xfrm>
              <a:off x="433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14" name="Rectangle 4030"/>
            <p:cNvSpPr>
              <a:spLocks noChangeArrowheads="1"/>
            </p:cNvSpPr>
            <p:nvPr/>
          </p:nvSpPr>
          <p:spPr bwMode="hidden">
            <a:xfrm>
              <a:off x="519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15" name="Rectangle 4031"/>
            <p:cNvSpPr>
              <a:spLocks noChangeArrowheads="1"/>
            </p:cNvSpPr>
            <p:nvPr/>
          </p:nvSpPr>
          <p:spPr bwMode="hidden">
            <a:xfrm>
              <a:off x="60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16" name="Rectangle 4032"/>
            <p:cNvSpPr>
              <a:spLocks noChangeArrowheads="1"/>
            </p:cNvSpPr>
            <p:nvPr/>
          </p:nvSpPr>
          <p:spPr bwMode="hidden">
            <a:xfrm>
              <a:off x="69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17" name="Rectangle 4033"/>
            <p:cNvSpPr>
              <a:spLocks noChangeArrowheads="1"/>
            </p:cNvSpPr>
            <p:nvPr/>
          </p:nvSpPr>
          <p:spPr bwMode="hidden">
            <a:xfrm>
              <a:off x="778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18" name="Rectangle 4034"/>
            <p:cNvSpPr>
              <a:spLocks noChangeArrowheads="1"/>
            </p:cNvSpPr>
            <p:nvPr/>
          </p:nvSpPr>
          <p:spPr bwMode="hidden">
            <a:xfrm>
              <a:off x="864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19" name="Rectangle 4035"/>
            <p:cNvSpPr>
              <a:spLocks noChangeArrowheads="1"/>
            </p:cNvSpPr>
            <p:nvPr/>
          </p:nvSpPr>
          <p:spPr bwMode="hidden">
            <a:xfrm>
              <a:off x="95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20" name="Rectangle 4036"/>
            <p:cNvSpPr>
              <a:spLocks noChangeArrowheads="1"/>
            </p:cNvSpPr>
            <p:nvPr/>
          </p:nvSpPr>
          <p:spPr bwMode="hidden">
            <a:xfrm>
              <a:off x="103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21" name="Rectangle 4037"/>
            <p:cNvSpPr>
              <a:spLocks noChangeArrowheads="1"/>
            </p:cNvSpPr>
            <p:nvPr/>
          </p:nvSpPr>
          <p:spPr bwMode="hidden">
            <a:xfrm>
              <a:off x="1123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22" name="Rectangle 4038"/>
            <p:cNvSpPr>
              <a:spLocks noChangeArrowheads="1"/>
            </p:cNvSpPr>
            <p:nvPr/>
          </p:nvSpPr>
          <p:spPr bwMode="hidden">
            <a:xfrm>
              <a:off x="1209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23" name="Rectangle 4039"/>
            <p:cNvSpPr>
              <a:spLocks noChangeArrowheads="1"/>
            </p:cNvSpPr>
            <p:nvPr/>
          </p:nvSpPr>
          <p:spPr bwMode="hidden">
            <a:xfrm>
              <a:off x="129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24" name="Rectangle 4040"/>
            <p:cNvSpPr>
              <a:spLocks noChangeArrowheads="1"/>
            </p:cNvSpPr>
            <p:nvPr/>
          </p:nvSpPr>
          <p:spPr bwMode="hidden">
            <a:xfrm>
              <a:off x="138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25" name="Rectangle 4041"/>
            <p:cNvSpPr>
              <a:spLocks noChangeArrowheads="1"/>
            </p:cNvSpPr>
            <p:nvPr/>
          </p:nvSpPr>
          <p:spPr bwMode="hidden">
            <a:xfrm>
              <a:off x="1468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26" name="Rectangle 4042"/>
            <p:cNvSpPr>
              <a:spLocks noChangeArrowheads="1"/>
            </p:cNvSpPr>
            <p:nvPr/>
          </p:nvSpPr>
          <p:spPr bwMode="hidden">
            <a:xfrm>
              <a:off x="155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27" name="Rectangle 4043"/>
            <p:cNvSpPr>
              <a:spLocks noChangeArrowheads="1"/>
            </p:cNvSpPr>
            <p:nvPr/>
          </p:nvSpPr>
          <p:spPr bwMode="hidden">
            <a:xfrm>
              <a:off x="164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28" name="Rectangle 4044"/>
            <p:cNvSpPr>
              <a:spLocks noChangeArrowheads="1"/>
            </p:cNvSpPr>
            <p:nvPr/>
          </p:nvSpPr>
          <p:spPr bwMode="hidden">
            <a:xfrm>
              <a:off x="172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29" name="Rectangle 4045"/>
            <p:cNvSpPr>
              <a:spLocks noChangeArrowheads="1"/>
            </p:cNvSpPr>
            <p:nvPr/>
          </p:nvSpPr>
          <p:spPr bwMode="hidden">
            <a:xfrm>
              <a:off x="1813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30" name="Rectangle 4046"/>
            <p:cNvSpPr>
              <a:spLocks noChangeArrowheads="1"/>
            </p:cNvSpPr>
            <p:nvPr/>
          </p:nvSpPr>
          <p:spPr bwMode="hidden">
            <a:xfrm>
              <a:off x="190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31" name="Rectangle 4047"/>
            <p:cNvSpPr>
              <a:spLocks noChangeArrowheads="1"/>
            </p:cNvSpPr>
            <p:nvPr/>
          </p:nvSpPr>
          <p:spPr bwMode="hidden">
            <a:xfrm>
              <a:off x="198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32" name="Rectangle 4048"/>
            <p:cNvSpPr>
              <a:spLocks noChangeArrowheads="1"/>
            </p:cNvSpPr>
            <p:nvPr/>
          </p:nvSpPr>
          <p:spPr bwMode="hidden">
            <a:xfrm>
              <a:off x="207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33" name="Rectangle 4049"/>
            <p:cNvSpPr>
              <a:spLocks noChangeArrowheads="1"/>
            </p:cNvSpPr>
            <p:nvPr/>
          </p:nvSpPr>
          <p:spPr bwMode="hidden">
            <a:xfrm>
              <a:off x="2158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34" name="Rectangle 4050"/>
            <p:cNvSpPr>
              <a:spLocks noChangeArrowheads="1"/>
            </p:cNvSpPr>
            <p:nvPr/>
          </p:nvSpPr>
          <p:spPr bwMode="hidden">
            <a:xfrm>
              <a:off x="224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35" name="Rectangle 4051"/>
            <p:cNvSpPr>
              <a:spLocks noChangeArrowheads="1"/>
            </p:cNvSpPr>
            <p:nvPr/>
          </p:nvSpPr>
          <p:spPr bwMode="hidden">
            <a:xfrm>
              <a:off x="233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36" name="Rectangle 4052"/>
            <p:cNvSpPr>
              <a:spLocks noChangeArrowheads="1"/>
            </p:cNvSpPr>
            <p:nvPr/>
          </p:nvSpPr>
          <p:spPr bwMode="hidden">
            <a:xfrm>
              <a:off x="241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37" name="Rectangle 4053"/>
            <p:cNvSpPr>
              <a:spLocks noChangeArrowheads="1"/>
            </p:cNvSpPr>
            <p:nvPr/>
          </p:nvSpPr>
          <p:spPr bwMode="hidden">
            <a:xfrm>
              <a:off x="2503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38" name="Rectangle 4054"/>
            <p:cNvSpPr>
              <a:spLocks noChangeArrowheads="1"/>
            </p:cNvSpPr>
            <p:nvPr/>
          </p:nvSpPr>
          <p:spPr bwMode="hidden">
            <a:xfrm>
              <a:off x="259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39" name="Rectangle 4055"/>
            <p:cNvSpPr>
              <a:spLocks noChangeArrowheads="1"/>
            </p:cNvSpPr>
            <p:nvPr/>
          </p:nvSpPr>
          <p:spPr bwMode="hidden">
            <a:xfrm>
              <a:off x="267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40" name="Rectangle 4056"/>
            <p:cNvSpPr>
              <a:spLocks noChangeArrowheads="1"/>
            </p:cNvSpPr>
            <p:nvPr/>
          </p:nvSpPr>
          <p:spPr bwMode="hidden">
            <a:xfrm>
              <a:off x="276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41" name="Rectangle 4057"/>
            <p:cNvSpPr>
              <a:spLocks noChangeArrowheads="1"/>
            </p:cNvSpPr>
            <p:nvPr/>
          </p:nvSpPr>
          <p:spPr bwMode="hidden">
            <a:xfrm>
              <a:off x="2848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42" name="Rectangle 4058"/>
            <p:cNvSpPr>
              <a:spLocks noChangeArrowheads="1"/>
            </p:cNvSpPr>
            <p:nvPr/>
          </p:nvSpPr>
          <p:spPr bwMode="hidden">
            <a:xfrm>
              <a:off x="293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43" name="Rectangle 4059"/>
            <p:cNvSpPr>
              <a:spLocks noChangeArrowheads="1"/>
            </p:cNvSpPr>
            <p:nvPr/>
          </p:nvSpPr>
          <p:spPr bwMode="hidden">
            <a:xfrm>
              <a:off x="302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44" name="Rectangle 4060"/>
            <p:cNvSpPr>
              <a:spLocks noChangeArrowheads="1"/>
            </p:cNvSpPr>
            <p:nvPr/>
          </p:nvSpPr>
          <p:spPr bwMode="hidden">
            <a:xfrm>
              <a:off x="310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45" name="Rectangle 4061"/>
            <p:cNvSpPr>
              <a:spLocks noChangeArrowheads="1"/>
            </p:cNvSpPr>
            <p:nvPr/>
          </p:nvSpPr>
          <p:spPr bwMode="hidden">
            <a:xfrm>
              <a:off x="3194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46" name="Rectangle 4062"/>
            <p:cNvSpPr>
              <a:spLocks noChangeArrowheads="1"/>
            </p:cNvSpPr>
            <p:nvPr/>
          </p:nvSpPr>
          <p:spPr bwMode="hidden">
            <a:xfrm>
              <a:off x="328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47" name="Rectangle 4063"/>
            <p:cNvSpPr>
              <a:spLocks noChangeArrowheads="1"/>
            </p:cNvSpPr>
            <p:nvPr/>
          </p:nvSpPr>
          <p:spPr bwMode="hidden">
            <a:xfrm>
              <a:off x="336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48" name="Rectangle 4064"/>
            <p:cNvSpPr>
              <a:spLocks noChangeArrowheads="1"/>
            </p:cNvSpPr>
            <p:nvPr/>
          </p:nvSpPr>
          <p:spPr bwMode="hidden">
            <a:xfrm>
              <a:off x="345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49" name="Rectangle 4065"/>
            <p:cNvSpPr>
              <a:spLocks noChangeArrowheads="1"/>
            </p:cNvSpPr>
            <p:nvPr/>
          </p:nvSpPr>
          <p:spPr bwMode="hidden">
            <a:xfrm>
              <a:off x="3539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50" name="Rectangle 4066"/>
            <p:cNvSpPr>
              <a:spLocks noChangeArrowheads="1"/>
            </p:cNvSpPr>
            <p:nvPr/>
          </p:nvSpPr>
          <p:spPr bwMode="hidden">
            <a:xfrm>
              <a:off x="362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51" name="Rectangle 4067"/>
            <p:cNvSpPr>
              <a:spLocks noChangeArrowheads="1"/>
            </p:cNvSpPr>
            <p:nvPr/>
          </p:nvSpPr>
          <p:spPr bwMode="hidden">
            <a:xfrm>
              <a:off x="371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52" name="Rectangle 4068"/>
            <p:cNvSpPr>
              <a:spLocks noChangeArrowheads="1"/>
            </p:cNvSpPr>
            <p:nvPr/>
          </p:nvSpPr>
          <p:spPr bwMode="hidden">
            <a:xfrm>
              <a:off x="379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53" name="Rectangle 4069"/>
            <p:cNvSpPr>
              <a:spLocks noChangeArrowheads="1"/>
            </p:cNvSpPr>
            <p:nvPr/>
          </p:nvSpPr>
          <p:spPr bwMode="hidden">
            <a:xfrm>
              <a:off x="3884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54" name="Rectangle 4070"/>
            <p:cNvSpPr>
              <a:spLocks noChangeArrowheads="1"/>
            </p:cNvSpPr>
            <p:nvPr/>
          </p:nvSpPr>
          <p:spPr bwMode="hidden">
            <a:xfrm>
              <a:off x="397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55" name="Rectangle 4071"/>
            <p:cNvSpPr>
              <a:spLocks noChangeArrowheads="1"/>
            </p:cNvSpPr>
            <p:nvPr/>
          </p:nvSpPr>
          <p:spPr bwMode="hidden">
            <a:xfrm>
              <a:off x="405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56" name="Rectangle 4072"/>
            <p:cNvSpPr>
              <a:spLocks noChangeArrowheads="1"/>
            </p:cNvSpPr>
            <p:nvPr/>
          </p:nvSpPr>
          <p:spPr bwMode="hidden">
            <a:xfrm>
              <a:off x="4142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57" name="Rectangle 4073"/>
            <p:cNvSpPr>
              <a:spLocks noChangeArrowheads="1"/>
            </p:cNvSpPr>
            <p:nvPr/>
          </p:nvSpPr>
          <p:spPr bwMode="hidden">
            <a:xfrm>
              <a:off x="4229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58" name="Rectangle 4074"/>
            <p:cNvSpPr>
              <a:spLocks noChangeArrowheads="1"/>
            </p:cNvSpPr>
            <p:nvPr/>
          </p:nvSpPr>
          <p:spPr bwMode="hidden">
            <a:xfrm>
              <a:off x="431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59" name="Rectangle 4075"/>
            <p:cNvSpPr>
              <a:spLocks noChangeArrowheads="1"/>
            </p:cNvSpPr>
            <p:nvPr/>
          </p:nvSpPr>
          <p:spPr bwMode="hidden">
            <a:xfrm>
              <a:off x="440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60" name="Rectangle 4076"/>
            <p:cNvSpPr>
              <a:spLocks noChangeArrowheads="1"/>
            </p:cNvSpPr>
            <p:nvPr/>
          </p:nvSpPr>
          <p:spPr bwMode="hidden">
            <a:xfrm>
              <a:off x="4487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61" name="Rectangle 4077"/>
            <p:cNvSpPr>
              <a:spLocks noChangeArrowheads="1"/>
            </p:cNvSpPr>
            <p:nvPr/>
          </p:nvSpPr>
          <p:spPr bwMode="hidden">
            <a:xfrm>
              <a:off x="4574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62" name="Rectangle 4078"/>
            <p:cNvSpPr>
              <a:spLocks noChangeArrowheads="1"/>
            </p:cNvSpPr>
            <p:nvPr/>
          </p:nvSpPr>
          <p:spPr bwMode="hidden">
            <a:xfrm>
              <a:off x="466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63" name="Rectangle 4079"/>
            <p:cNvSpPr>
              <a:spLocks noChangeArrowheads="1"/>
            </p:cNvSpPr>
            <p:nvPr/>
          </p:nvSpPr>
          <p:spPr bwMode="hidden">
            <a:xfrm>
              <a:off x="474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64" name="Rectangle 4080"/>
            <p:cNvSpPr>
              <a:spLocks noChangeArrowheads="1"/>
            </p:cNvSpPr>
            <p:nvPr/>
          </p:nvSpPr>
          <p:spPr bwMode="hidden">
            <a:xfrm>
              <a:off x="4832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65" name="Rectangle 4081"/>
            <p:cNvSpPr>
              <a:spLocks noChangeArrowheads="1"/>
            </p:cNvSpPr>
            <p:nvPr/>
          </p:nvSpPr>
          <p:spPr bwMode="hidden">
            <a:xfrm>
              <a:off x="4919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66" name="Rectangle 4082"/>
            <p:cNvSpPr>
              <a:spLocks noChangeArrowheads="1"/>
            </p:cNvSpPr>
            <p:nvPr/>
          </p:nvSpPr>
          <p:spPr bwMode="hidden">
            <a:xfrm>
              <a:off x="500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67" name="Rectangle 4083"/>
            <p:cNvSpPr>
              <a:spLocks noChangeArrowheads="1"/>
            </p:cNvSpPr>
            <p:nvPr/>
          </p:nvSpPr>
          <p:spPr bwMode="hidden">
            <a:xfrm>
              <a:off x="509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68" name="Rectangle 4084"/>
            <p:cNvSpPr>
              <a:spLocks noChangeArrowheads="1"/>
            </p:cNvSpPr>
            <p:nvPr/>
          </p:nvSpPr>
          <p:spPr bwMode="hidden">
            <a:xfrm>
              <a:off x="5178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69" name="Rectangle 4085"/>
            <p:cNvSpPr>
              <a:spLocks noChangeArrowheads="1"/>
            </p:cNvSpPr>
            <p:nvPr/>
          </p:nvSpPr>
          <p:spPr bwMode="hidden">
            <a:xfrm>
              <a:off x="5264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70" name="Rectangle 4086"/>
            <p:cNvSpPr>
              <a:spLocks noChangeArrowheads="1"/>
            </p:cNvSpPr>
            <p:nvPr/>
          </p:nvSpPr>
          <p:spPr bwMode="hidden">
            <a:xfrm>
              <a:off x="535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71" name="Rectangle 4087"/>
            <p:cNvSpPr>
              <a:spLocks noChangeArrowheads="1"/>
            </p:cNvSpPr>
            <p:nvPr/>
          </p:nvSpPr>
          <p:spPr bwMode="hidden">
            <a:xfrm>
              <a:off x="543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72" name="Rectangle 4088"/>
            <p:cNvSpPr>
              <a:spLocks noChangeArrowheads="1"/>
            </p:cNvSpPr>
            <p:nvPr/>
          </p:nvSpPr>
          <p:spPr bwMode="hidden">
            <a:xfrm>
              <a:off x="5523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73" name="Rectangle 4089"/>
            <p:cNvSpPr>
              <a:spLocks noChangeArrowheads="1"/>
            </p:cNvSpPr>
            <p:nvPr/>
          </p:nvSpPr>
          <p:spPr bwMode="hidden">
            <a:xfrm>
              <a:off x="5609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74" name="Rectangle 4090"/>
            <p:cNvSpPr>
              <a:spLocks noChangeArrowheads="1"/>
            </p:cNvSpPr>
            <p:nvPr/>
          </p:nvSpPr>
          <p:spPr bwMode="hidden">
            <a:xfrm>
              <a:off x="569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75" name="Rectangle 4091"/>
            <p:cNvSpPr>
              <a:spLocks noChangeArrowheads="1"/>
            </p:cNvSpPr>
            <p:nvPr/>
          </p:nvSpPr>
          <p:spPr bwMode="hidden">
            <a:xfrm>
              <a:off x="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76" name="Rectangle 4092"/>
            <p:cNvSpPr>
              <a:spLocks noChangeArrowheads="1"/>
            </p:cNvSpPr>
            <p:nvPr/>
          </p:nvSpPr>
          <p:spPr bwMode="hidden">
            <a:xfrm>
              <a:off x="88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77" name="Rectangle 4093"/>
            <p:cNvSpPr>
              <a:spLocks noChangeArrowheads="1"/>
            </p:cNvSpPr>
            <p:nvPr/>
          </p:nvSpPr>
          <p:spPr bwMode="hidden">
            <a:xfrm>
              <a:off x="174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78" name="Rectangle 4094"/>
            <p:cNvSpPr>
              <a:spLocks noChangeArrowheads="1"/>
            </p:cNvSpPr>
            <p:nvPr/>
          </p:nvSpPr>
          <p:spPr bwMode="hidden">
            <a:xfrm>
              <a:off x="26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79" name="Rectangle 4095"/>
            <p:cNvSpPr>
              <a:spLocks noChangeArrowheads="1"/>
            </p:cNvSpPr>
            <p:nvPr/>
          </p:nvSpPr>
          <p:spPr bwMode="hidden">
            <a:xfrm>
              <a:off x="34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0" name="Rectangle 4096"/>
            <p:cNvSpPr>
              <a:spLocks noChangeArrowheads="1"/>
            </p:cNvSpPr>
            <p:nvPr/>
          </p:nvSpPr>
          <p:spPr bwMode="hidden">
            <a:xfrm>
              <a:off x="433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1" name="Rectangle 4097"/>
            <p:cNvSpPr>
              <a:spLocks noChangeArrowheads="1"/>
            </p:cNvSpPr>
            <p:nvPr/>
          </p:nvSpPr>
          <p:spPr bwMode="hidden">
            <a:xfrm>
              <a:off x="519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2" name="Rectangle 4098"/>
            <p:cNvSpPr>
              <a:spLocks noChangeArrowheads="1"/>
            </p:cNvSpPr>
            <p:nvPr/>
          </p:nvSpPr>
          <p:spPr bwMode="hidden">
            <a:xfrm>
              <a:off x="60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3" name="Rectangle 4099"/>
            <p:cNvSpPr>
              <a:spLocks noChangeArrowheads="1"/>
            </p:cNvSpPr>
            <p:nvPr/>
          </p:nvSpPr>
          <p:spPr bwMode="hidden">
            <a:xfrm>
              <a:off x="69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4" name="Rectangle 4100"/>
            <p:cNvSpPr>
              <a:spLocks noChangeArrowheads="1"/>
            </p:cNvSpPr>
            <p:nvPr/>
          </p:nvSpPr>
          <p:spPr bwMode="hidden">
            <a:xfrm>
              <a:off x="778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5" name="Rectangle 4101"/>
            <p:cNvSpPr>
              <a:spLocks noChangeArrowheads="1"/>
            </p:cNvSpPr>
            <p:nvPr/>
          </p:nvSpPr>
          <p:spPr bwMode="hidden">
            <a:xfrm>
              <a:off x="864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6" name="Rectangle 4102"/>
            <p:cNvSpPr>
              <a:spLocks noChangeArrowheads="1"/>
            </p:cNvSpPr>
            <p:nvPr/>
          </p:nvSpPr>
          <p:spPr bwMode="hidden">
            <a:xfrm>
              <a:off x="95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7" name="Rectangle 4103"/>
            <p:cNvSpPr>
              <a:spLocks noChangeArrowheads="1"/>
            </p:cNvSpPr>
            <p:nvPr/>
          </p:nvSpPr>
          <p:spPr bwMode="hidden">
            <a:xfrm>
              <a:off x="103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8" name="Rectangle 4104"/>
            <p:cNvSpPr>
              <a:spLocks noChangeArrowheads="1"/>
            </p:cNvSpPr>
            <p:nvPr/>
          </p:nvSpPr>
          <p:spPr bwMode="hidden">
            <a:xfrm>
              <a:off x="1123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9" name="Rectangle 4105"/>
            <p:cNvSpPr>
              <a:spLocks noChangeArrowheads="1"/>
            </p:cNvSpPr>
            <p:nvPr/>
          </p:nvSpPr>
          <p:spPr bwMode="hidden">
            <a:xfrm>
              <a:off x="1209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0" name="Rectangle 4106"/>
            <p:cNvSpPr>
              <a:spLocks noChangeArrowheads="1"/>
            </p:cNvSpPr>
            <p:nvPr/>
          </p:nvSpPr>
          <p:spPr bwMode="hidden">
            <a:xfrm>
              <a:off x="129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1" name="Rectangle 4107"/>
            <p:cNvSpPr>
              <a:spLocks noChangeArrowheads="1"/>
            </p:cNvSpPr>
            <p:nvPr/>
          </p:nvSpPr>
          <p:spPr bwMode="hidden">
            <a:xfrm>
              <a:off x="138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2" name="Rectangle 4108"/>
            <p:cNvSpPr>
              <a:spLocks noChangeArrowheads="1"/>
            </p:cNvSpPr>
            <p:nvPr/>
          </p:nvSpPr>
          <p:spPr bwMode="hidden">
            <a:xfrm>
              <a:off x="1468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3" name="Rectangle 4109"/>
            <p:cNvSpPr>
              <a:spLocks noChangeArrowheads="1"/>
            </p:cNvSpPr>
            <p:nvPr/>
          </p:nvSpPr>
          <p:spPr bwMode="hidden">
            <a:xfrm>
              <a:off x="155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4" name="Rectangle 4110"/>
            <p:cNvSpPr>
              <a:spLocks noChangeArrowheads="1"/>
            </p:cNvSpPr>
            <p:nvPr/>
          </p:nvSpPr>
          <p:spPr bwMode="hidden">
            <a:xfrm>
              <a:off x="164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5" name="Rectangle 4111"/>
            <p:cNvSpPr>
              <a:spLocks noChangeArrowheads="1"/>
            </p:cNvSpPr>
            <p:nvPr/>
          </p:nvSpPr>
          <p:spPr bwMode="hidden">
            <a:xfrm>
              <a:off x="172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6" name="Rectangle 4112"/>
            <p:cNvSpPr>
              <a:spLocks noChangeArrowheads="1"/>
            </p:cNvSpPr>
            <p:nvPr/>
          </p:nvSpPr>
          <p:spPr bwMode="hidden">
            <a:xfrm>
              <a:off x="1813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7" name="Rectangle 4113"/>
            <p:cNvSpPr>
              <a:spLocks noChangeArrowheads="1"/>
            </p:cNvSpPr>
            <p:nvPr/>
          </p:nvSpPr>
          <p:spPr bwMode="hidden">
            <a:xfrm>
              <a:off x="190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8" name="Rectangle 4114"/>
            <p:cNvSpPr>
              <a:spLocks noChangeArrowheads="1"/>
            </p:cNvSpPr>
            <p:nvPr/>
          </p:nvSpPr>
          <p:spPr bwMode="hidden">
            <a:xfrm>
              <a:off x="198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9" name="Rectangle 4115"/>
            <p:cNvSpPr>
              <a:spLocks noChangeArrowheads="1"/>
            </p:cNvSpPr>
            <p:nvPr/>
          </p:nvSpPr>
          <p:spPr bwMode="hidden">
            <a:xfrm>
              <a:off x="207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0" name="Rectangle 4116"/>
            <p:cNvSpPr>
              <a:spLocks noChangeArrowheads="1"/>
            </p:cNvSpPr>
            <p:nvPr/>
          </p:nvSpPr>
          <p:spPr bwMode="hidden">
            <a:xfrm>
              <a:off x="2158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1" name="Rectangle 4117"/>
            <p:cNvSpPr>
              <a:spLocks noChangeArrowheads="1"/>
            </p:cNvSpPr>
            <p:nvPr/>
          </p:nvSpPr>
          <p:spPr bwMode="hidden">
            <a:xfrm>
              <a:off x="224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2" name="Rectangle 4118"/>
            <p:cNvSpPr>
              <a:spLocks noChangeArrowheads="1"/>
            </p:cNvSpPr>
            <p:nvPr/>
          </p:nvSpPr>
          <p:spPr bwMode="hidden">
            <a:xfrm>
              <a:off x="233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3" name="Rectangle 4119"/>
            <p:cNvSpPr>
              <a:spLocks noChangeArrowheads="1"/>
            </p:cNvSpPr>
            <p:nvPr/>
          </p:nvSpPr>
          <p:spPr bwMode="hidden">
            <a:xfrm>
              <a:off x="241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4" name="Rectangle 4120"/>
            <p:cNvSpPr>
              <a:spLocks noChangeArrowheads="1"/>
            </p:cNvSpPr>
            <p:nvPr/>
          </p:nvSpPr>
          <p:spPr bwMode="hidden">
            <a:xfrm>
              <a:off x="2503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5" name="Rectangle 4121"/>
            <p:cNvSpPr>
              <a:spLocks noChangeArrowheads="1"/>
            </p:cNvSpPr>
            <p:nvPr/>
          </p:nvSpPr>
          <p:spPr bwMode="hidden">
            <a:xfrm>
              <a:off x="259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6" name="Rectangle 4122"/>
            <p:cNvSpPr>
              <a:spLocks noChangeArrowheads="1"/>
            </p:cNvSpPr>
            <p:nvPr/>
          </p:nvSpPr>
          <p:spPr bwMode="hidden">
            <a:xfrm>
              <a:off x="267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7" name="Rectangle 4123"/>
            <p:cNvSpPr>
              <a:spLocks noChangeArrowheads="1"/>
            </p:cNvSpPr>
            <p:nvPr/>
          </p:nvSpPr>
          <p:spPr bwMode="hidden">
            <a:xfrm>
              <a:off x="276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8" name="Rectangle 4124"/>
            <p:cNvSpPr>
              <a:spLocks noChangeArrowheads="1"/>
            </p:cNvSpPr>
            <p:nvPr/>
          </p:nvSpPr>
          <p:spPr bwMode="hidden">
            <a:xfrm>
              <a:off x="2848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9" name="Rectangle 4125"/>
            <p:cNvSpPr>
              <a:spLocks noChangeArrowheads="1"/>
            </p:cNvSpPr>
            <p:nvPr/>
          </p:nvSpPr>
          <p:spPr bwMode="hidden">
            <a:xfrm>
              <a:off x="293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0" name="Rectangle 4126"/>
            <p:cNvSpPr>
              <a:spLocks noChangeArrowheads="1"/>
            </p:cNvSpPr>
            <p:nvPr/>
          </p:nvSpPr>
          <p:spPr bwMode="hidden">
            <a:xfrm>
              <a:off x="302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1" name="Rectangle 4127"/>
            <p:cNvSpPr>
              <a:spLocks noChangeArrowheads="1"/>
            </p:cNvSpPr>
            <p:nvPr/>
          </p:nvSpPr>
          <p:spPr bwMode="hidden">
            <a:xfrm>
              <a:off x="310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2" name="Rectangle 4128"/>
            <p:cNvSpPr>
              <a:spLocks noChangeArrowheads="1"/>
            </p:cNvSpPr>
            <p:nvPr/>
          </p:nvSpPr>
          <p:spPr bwMode="hidden">
            <a:xfrm>
              <a:off x="3194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3" name="Rectangle 4129"/>
            <p:cNvSpPr>
              <a:spLocks noChangeArrowheads="1"/>
            </p:cNvSpPr>
            <p:nvPr/>
          </p:nvSpPr>
          <p:spPr bwMode="hidden">
            <a:xfrm>
              <a:off x="328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4" name="Rectangle 4130"/>
            <p:cNvSpPr>
              <a:spLocks noChangeArrowheads="1"/>
            </p:cNvSpPr>
            <p:nvPr/>
          </p:nvSpPr>
          <p:spPr bwMode="hidden">
            <a:xfrm>
              <a:off x="336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5" name="Rectangle 4131"/>
            <p:cNvSpPr>
              <a:spLocks noChangeArrowheads="1"/>
            </p:cNvSpPr>
            <p:nvPr/>
          </p:nvSpPr>
          <p:spPr bwMode="hidden">
            <a:xfrm>
              <a:off x="345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6" name="Rectangle 4132"/>
            <p:cNvSpPr>
              <a:spLocks noChangeArrowheads="1"/>
            </p:cNvSpPr>
            <p:nvPr/>
          </p:nvSpPr>
          <p:spPr bwMode="hidden">
            <a:xfrm>
              <a:off x="3539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7" name="Rectangle 4133"/>
            <p:cNvSpPr>
              <a:spLocks noChangeArrowheads="1"/>
            </p:cNvSpPr>
            <p:nvPr/>
          </p:nvSpPr>
          <p:spPr bwMode="hidden">
            <a:xfrm>
              <a:off x="362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8" name="Rectangle 4134"/>
            <p:cNvSpPr>
              <a:spLocks noChangeArrowheads="1"/>
            </p:cNvSpPr>
            <p:nvPr/>
          </p:nvSpPr>
          <p:spPr bwMode="hidden">
            <a:xfrm>
              <a:off x="371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9" name="Rectangle 4135"/>
            <p:cNvSpPr>
              <a:spLocks noChangeArrowheads="1"/>
            </p:cNvSpPr>
            <p:nvPr/>
          </p:nvSpPr>
          <p:spPr bwMode="hidden">
            <a:xfrm>
              <a:off x="379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0" name="Rectangle 4136"/>
            <p:cNvSpPr>
              <a:spLocks noChangeArrowheads="1"/>
            </p:cNvSpPr>
            <p:nvPr/>
          </p:nvSpPr>
          <p:spPr bwMode="hidden">
            <a:xfrm>
              <a:off x="3884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1" name="Rectangle 4137"/>
            <p:cNvSpPr>
              <a:spLocks noChangeArrowheads="1"/>
            </p:cNvSpPr>
            <p:nvPr/>
          </p:nvSpPr>
          <p:spPr bwMode="hidden">
            <a:xfrm>
              <a:off x="397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2" name="Rectangle 4138"/>
            <p:cNvSpPr>
              <a:spLocks noChangeArrowheads="1"/>
            </p:cNvSpPr>
            <p:nvPr/>
          </p:nvSpPr>
          <p:spPr bwMode="hidden">
            <a:xfrm>
              <a:off x="405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3" name="Rectangle 4139"/>
            <p:cNvSpPr>
              <a:spLocks noChangeArrowheads="1"/>
            </p:cNvSpPr>
            <p:nvPr/>
          </p:nvSpPr>
          <p:spPr bwMode="hidden">
            <a:xfrm>
              <a:off x="4142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4" name="Rectangle 4140"/>
            <p:cNvSpPr>
              <a:spLocks noChangeArrowheads="1"/>
            </p:cNvSpPr>
            <p:nvPr/>
          </p:nvSpPr>
          <p:spPr bwMode="hidden">
            <a:xfrm>
              <a:off x="4229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5" name="Rectangle 4141"/>
            <p:cNvSpPr>
              <a:spLocks noChangeArrowheads="1"/>
            </p:cNvSpPr>
            <p:nvPr/>
          </p:nvSpPr>
          <p:spPr bwMode="hidden">
            <a:xfrm>
              <a:off x="431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6" name="Rectangle 4142"/>
            <p:cNvSpPr>
              <a:spLocks noChangeArrowheads="1"/>
            </p:cNvSpPr>
            <p:nvPr/>
          </p:nvSpPr>
          <p:spPr bwMode="hidden">
            <a:xfrm>
              <a:off x="440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7" name="Rectangle 4143"/>
            <p:cNvSpPr>
              <a:spLocks noChangeArrowheads="1"/>
            </p:cNvSpPr>
            <p:nvPr/>
          </p:nvSpPr>
          <p:spPr bwMode="hidden">
            <a:xfrm>
              <a:off x="4487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8" name="Rectangle 4144"/>
            <p:cNvSpPr>
              <a:spLocks noChangeArrowheads="1"/>
            </p:cNvSpPr>
            <p:nvPr/>
          </p:nvSpPr>
          <p:spPr bwMode="hidden">
            <a:xfrm>
              <a:off x="4574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9" name="Rectangle 4145"/>
            <p:cNvSpPr>
              <a:spLocks noChangeArrowheads="1"/>
            </p:cNvSpPr>
            <p:nvPr/>
          </p:nvSpPr>
          <p:spPr bwMode="hidden">
            <a:xfrm>
              <a:off x="466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0" name="Rectangle 4146"/>
            <p:cNvSpPr>
              <a:spLocks noChangeArrowheads="1"/>
            </p:cNvSpPr>
            <p:nvPr/>
          </p:nvSpPr>
          <p:spPr bwMode="hidden">
            <a:xfrm>
              <a:off x="474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1" name="Rectangle 4147"/>
            <p:cNvSpPr>
              <a:spLocks noChangeArrowheads="1"/>
            </p:cNvSpPr>
            <p:nvPr/>
          </p:nvSpPr>
          <p:spPr bwMode="hidden">
            <a:xfrm>
              <a:off x="4832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2" name="Rectangle 4148"/>
            <p:cNvSpPr>
              <a:spLocks noChangeArrowheads="1"/>
            </p:cNvSpPr>
            <p:nvPr/>
          </p:nvSpPr>
          <p:spPr bwMode="hidden">
            <a:xfrm>
              <a:off x="4919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3" name="Rectangle 4149"/>
            <p:cNvSpPr>
              <a:spLocks noChangeArrowheads="1"/>
            </p:cNvSpPr>
            <p:nvPr/>
          </p:nvSpPr>
          <p:spPr bwMode="hidden">
            <a:xfrm>
              <a:off x="500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4" name="Rectangle 4150"/>
            <p:cNvSpPr>
              <a:spLocks noChangeArrowheads="1"/>
            </p:cNvSpPr>
            <p:nvPr/>
          </p:nvSpPr>
          <p:spPr bwMode="hidden">
            <a:xfrm>
              <a:off x="509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5" name="Rectangle 4151"/>
            <p:cNvSpPr>
              <a:spLocks noChangeArrowheads="1"/>
            </p:cNvSpPr>
            <p:nvPr/>
          </p:nvSpPr>
          <p:spPr bwMode="hidden">
            <a:xfrm>
              <a:off x="5178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6" name="Rectangle 4152"/>
            <p:cNvSpPr>
              <a:spLocks noChangeArrowheads="1"/>
            </p:cNvSpPr>
            <p:nvPr/>
          </p:nvSpPr>
          <p:spPr bwMode="hidden">
            <a:xfrm>
              <a:off x="5264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7" name="Rectangle 4153"/>
            <p:cNvSpPr>
              <a:spLocks noChangeArrowheads="1"/>
            </p:cNvSpPr>
            <p:nvPr/>
          </p:nvSpPr>
          <p:spPr bwMode="hidden">
            <a:xfrm>
              <a:off x="535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8" name="Rectangle 4154"/>
            <p:cNvSpPr>
              <a:spLocks noChangeArrowheads="1"/>
            </p:cNvSpPr>
            <p:nvPr/>
          </p:nvSpPr>
          <p:spPr bwMode="hidden">
            <a:xfrm>
              <a:off x="543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9" name="Rectangle 4155"/>
            <p:cNvSpPr>
              <a:spLocks noChangeArrowheads="1"/>
            </p:cNvSpPr>
            <p:nvPr/>
          </p:nvSpPr>
          <p:spPr bwMode="hidden">
            <a:xfrm>
              <a:off x="5523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40" name="Rectangle 4156"/>
            <p:cNvSpPr>
              <a:spLocks noChangeArrowheads="1"/>
            </p:cNvSpPr>
            <p:nvPr/>
          </p:nvSpPr>
          <p:spPr bwMode="hidden">
            <a:xfrm>
              <a:off x="5609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41" name="Rectangle 4157"/>
            <p:cNvSpPr>
              <a:spLocks noChangeArrowheads="1"/>
            </p:cNvSpPr>
            <p:nvPr/>
          </p:nvSpPr>
          <p:spPr bwMode="hidden">
            <a:xfrm>
              <a:off x="569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143" name="Rectangle 4159"/>
          <p:cNvSpPr>
            <a:spLocks noGrp="1" noChangeArrowheads="1"/>
          </p:cNvSpPr>
          <p:nvPr>
            <p:ph type="ctrTitle"/>
          </p:nvPr>
        </p:nvSpPr>
        <p:spPr>
          <a:xfrm>
            <a:off x="685800" y="2438400"/>
            <a:ext cx="7772400" cy="1143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  <a:endParaRPr lang="nl-NL" altLang="en-US" noProof="0" smtClean="0"/>
          </a:p>
        </p:txBody>
      </p:sp>
      <p:sp>
        <p:nvSpPr>
          <p:cNvPr id="46144" name="Rectangle 416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nl-NL" altLang="en-US" noProof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16-10-2001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9AF4CF-DE1D-4F5D-B7E4-5A2E905471C4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818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304800"/>
            <a:ext cx="21336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2484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16-10-2001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CA05401-D618-44BD-B13C-1E3CE71A405D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777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16-10-2001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95B34BC-BF5D-42FB-9411-4E53A94F7573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6155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16-10-2001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E56E519-F59B-439C-B232-2B48EB3F23E0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081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19200"/>
            <a:ext cx="4191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191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16-10-2001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605CF64-A977-44AE-9DDA-A9B7DF8178D3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2424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16-10-2001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F3D760A-39E4-40FC-912F-5AF1ED1AA776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304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16-10-2001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CB626F-C778-4263-B9B6-08E64186B02B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0851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16-10-2001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554A5C7-FD55-4FDB-B272-2E9BEF295AFC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3856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16-10-2001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30ED91-BF61-45A4-BA37-0D08CDA98920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189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16-10-2001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0F7AE-0ED9-4E2A-887C-84E77D990A5D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7582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wmf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70" name="Group 146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44471" name="Rectangle 1463"/>
            <p:cNvSpPr>
              <a:spLocks noChangeArrowheads="1"/>
            </p:cNvSpPr>
            <p:nvPr userDrawn="1"/>
          </p:nvSpPr>
          <p:spPr bwMode="white">
            <a:xfrm>
              <a:off x="0" y="0"/>
              <a:ext cx="5760" cy="43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472" name="Rectangle 1464"/>
            <p:cNvSpPr>
              <a:spLocks noChangeArrowheads="1"/>
            </p:cNvSpPr>
            <p:nvPr userDrawn="1"/>
          </p:nvSpPr>
          <p:spPr bwMode="auto">
            <a:xfrm>
              <a:off x="2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73" name="Rectangle 1465"/>
            <p:cNvSpPr>
              <a:spLocks noChangeArrowheads="1"/>
            </p:cNvSpPr>
            <p:nvPr userDrawn="1"/>
          </p:nvSpPr>
          <p:spPr bwMode="auto">
            <a:xfrm>
              <a:off x="88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74" name="Rectangle 1466"/>
            <p:cNvSpPr>
              <a:spLocks noChangeArrowheads="1"/>
            </p:cNvSpPr>
            <p:nvPr userDrawn="1"/>
          </p:nvSpPr>
          <p:spPr bwMode="auto">
            <a:xfrm>
              <a:off x="175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75" name="Rectangle 1467"/>
            <p:cNvSpPr>
              <a:spLocks noChangeArrowheads="1"/>
            </p:cNvSpPr>
            <p:nvPr userDrawn="1"/>
          </p:nvSpPr>
          <p:spPr bwMode="auto">
            <a:xfrm>
              <a:off x="262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76" name="Rectangle 1468"/>
            <p:cNvSpPr>
              <a:spLocks noChangeArrowheads="1"/>
            </p:cNvSpPr>
            <p:nvPr userDrawn="1"/>
          </p:nvSpPr>
          <p:spPr bwMode="auto">
            <a:xfrm>
              <a:off x="348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77" name="Rectangle 1469"/>
            <p:cNvSpPr>
              <a:spLocks noChangeArrowheads="1"/>
            </p:cNvSpPr>
            <p:nvPr userDrawn="1"/>
          </p:nvSpPr>
          <p:spPr bwMode="auto">
            <a:xfrm>
              <a:off x="435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78" name="Rectangle 1470"/>
            <p:cNvSpPr>
              <a:spLocks noChangeArrowheads="1"/>
            </p:cNvSpPr>
            <p:nvPr userDrawn="1"/>
          </p:nvSpPr>
          <p:spPr bwMode="auto">
            <a:xfrm>
              <a:off x="521" y="4232"/>
              <a:ext cx="44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79" name="Rectangle 1471"/>
            <p:cNvSpPr>
              <a:spLocks noChangeArrowheads="1"/>
            </p:cNvSpPr>
            <p:nvPr userDrawn="1"/>
          </p:nvSpPr>
          <p:spPr bwMode="auto">
            <a:xfrm>
              <a:off x="608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80" name="Rectangle 1472"/>
            <p:cNvSpPr>
              <a:spLocks noChangeArrowheads="1"/>
            </p:cNvSpPr>
            <p:nvPr userDrawn="1"/>
          </p:nvSpPr>
          <p:spPr bwMode="auto">
            <a:xfrm>
              <a:off x="695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81" name="Rectangle 1473"/>
            <p:cNvSpPr>
              <a:spLocks noChangeArrowheads="1"/>
            </p:cNvSpPr>
            <p:nvPr userDrawn="1"/>
          </p:nvSpPr>
          <p:spPr bwMode="auto">
            <a:xfrm>
              <a:off x="781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82" name="Rectangle 1474"/>
            <p:cNvSpPr>
              <a:spLocks noChangeArrowheads="1"/>
            </p:cNvSpPr>
            <p:nvPr userDrawn="1"/>
          </p:nvSpPr>
          <p:spPr bwMode="auto">
            <a:xfrm>
              <a:off x="867" y="4232"/>
              <a:ext cx="44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83" name="Rectangle 1475"/>
            <p:cNvSpPr>
              <a:spLocks noChangeArrowheads="1"/>
            </p:cNvSpPr>
            <p:nvPr userDrawn="1"/>
          </p:nvSpPr>
          <p:spPr bwMode="auto">
            <a:xfrm>
              <a:off x="955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84" name="Rectangle 1476"/>
            <p:cNvSpPr>
              <a:spLocks noChangeArrowheads="1"/>
            </p:cNvSpPr>
            <p:nvPr userDrawn="1"/>
          </p:nvSpPr>
          <p:spPr bwMode="auto">
            <a:xfrm>
              <a:off x="1041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85" name="Rectangle 1477"/>
            <p:cNvSpPr>
              <a:spLocks noChangeArrowheads="1"/>
            </p:cNvSpPr>
            <p:nvPr userDrawn="1"/>
          </p:nvSpPr>
          <p:spPr bwMode="auto">
            <a:xfrm>
              <a:off x="1127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86" name="Rectangle 1478"/>
            <p:cNvSpPr>
              <a:spLocks noChangeArrowheads="1"/>
            </p:cNvSpPr>
            <p:nvPr userDrawn="1"/>
          </p:nvSpPr>
          <p:spPr bwMode="auto">
            <a:xfrm>
              <a:off x="1214" y="4232"/>
              <a:ext cx="44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87" name="Rectangle 1479"/>
            <p:cNvSpPr>
              <a:spLocks noChangeArrowheads="1"/>
            </p:cNvSpPr>
            <p:nvPr userDrawn="1"/>
          </p:nvSpPr>
          <p:spPr bwMode="auto">
            <a:xfrm>
              <a:off x="1301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88" name="Rectangle 1480"/>
            <p:cNvSpPr>
              <a:spLocks noChangeArrowheads="1"/>
            </p:cNvSpPr>
            <p:nvPr userDrawn="1"/>
          </p:nvSpPr>
          <p:spPr bwMode="auto">
            <a:xfrm>
              <a:off x="1387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89" name="Rectangle 1481"/>
            <p:cNvSpPr>
              <a:spLocks noChangeArrowheads="1"/>
            </p:cNvSpPr>
            <p:nvPr userDrawn="1"/>
          </p:nvSpPr>
          <p:spPr bwMode="auto">
            <a:xfrm>
              <a:off x="1474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0" name="Rectangle 1482"/>
            <p:cNvSpPr>
              <a:spLocks noChangeArrowheads="1"/>
            </p:cNvSpPr>
            <p:nvPr userDrawn="1"/>
          </p:nvSpPr>
          <p:spPr bwMode="auto">
            <a:xfrm>
              <a:off x="1561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1" name="Rectangle 1483"/>
            <p:cNvSpPr>
              <a:spLocks noChangeArrowheads="1"/>
            </p:cNvSpPr>
            <p:nvPr userDrawn="1"/>
          </p:nvSpPr>
          <p:spPr bwMode="auto">
            <a:xfrm>
              <a:off x="1647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2" name="Rectangle 1484"/>
            <p:cNvSpPr>
              <a:spLocks noChangeArrowheads="1"/>
            </p:cNvSpPr>
            <p:nvPr userDrawn="1"/>
          </p:nvSpPr>
          <p:spPr bwMode="auto">
            <a:xfrm>
              <a:off x="1734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3" name="Rectangle 1485"/>
            <p:cNvSpPr>
              <a:spLocks noChangeArrowheads="1"/>
            </p:cNvSpPr>
            <p:nvPr userDrawn="1"/>
          </p:nvSpPr>
          <p:spPr bwMode="auto">
            <a:xfrm>
              <a:off x="1820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4" name="Rectangle 1486"/>
            <p:cNvSpPr>
              <a:spLocks noChangeArrowheads="1"/>
            </p:cNvSpPr>
            <p:nvPr userDrawn="1"/>
          </p:nvSpPr>
          <p:spPr bwMode="auto">
            <a:xfrm>
              <a:off x="1907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5" name="Rectangle 1487"/>
            <p:cNvSpPr>
              <a:spLocks noChangeArrowheads="1"/>
            </p:cNvSpPr>
            <p:nvPr userDrawn="1"/>
          </p:nvSpPr>
          <p:spPr bwMode="auto">
            <a:xfrm>
              <a:off x="1994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6" name="Rectangle 1488"/>
            <p:cNvSpPr>
              <a:spLocks noChangeArrowheads="1"/>
            </p:cNvSpPr>
            <p:nvPr userDrawn="1"/>
          </p:nvSpPr>
          <p:spPr bwMode="auto">
            <a:xfrm>
              <a:off x="2080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7" name="Rectangle 1489"/>
            <p:cNvSpPr>
              <a:spLocks noChangeArrowheads="1"/>
            </p:cNvSpPr>
            <p:nvPr userDrawn="1"/>
          </p:nvSpPr>
          <p:spPr bwMode="auto">
            <a:xfrm>
              <a:off x="2166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8" name="Rectangle 1490"/>
            <p:cNvSpPr>
              <a:spLocks noChangeArrowheads="1"/>
            </p:cNvSpPr>
            <p:nvPr userDrawn="1"/>
          </p:nvSpPr>
          <p:spPr bwMode="auto">
            <a:xfrm>
              <a:off x="2254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9" name="Rectangle 1491"/>
            <p:cNvSpPr>
              <a:spLocks noChangeArrowheads="1"/>
            </p:cNvSpPr>
            <p:nvPr userDrawn="1"/>
          </p:nvSpPr>
          <p:spPr bwMode="auto">
            <a:xfrm>
              <a:off x="2340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00" name="Rectangle 1492"/>
            <p:cNvSpPr>
              <a:spLocks noChangeArrowheads="1"/>
            </p:cNvSpPr>
            <p:nvPr userDrawn="1"/>
          </p:nvSpPr>
          <p:spPr bwMode="auto">
            <a:xfrm>
              <a:off x="2426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01" name="Rectangle 1493"/>
            <p:cNvSpPr>
              <a:spLocks noChangeArrowheads="1"/>
            </p:cNvSpPr>
            <p:nvPr userDrawn="1"/>
          </p:nvSpPr>
          <p:spPr bwMode="auto">
            <a:xfrm>
              <a:off x="2513" y="4232"/>
              <a:ext cx="44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02" name="Rectangle 1494"/>
            <p:cNvSpPr>
              <a:spLocks noChangeArrowheads="1"/>
            </p:cNvSpPr>
            <p:nvPr userDrawn="1"/>
          </p:nvSpPr>
          <p:spPr bwMode="auto">
            <a:xfrm>
              <a:off x="2600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03" name="Rectangle 1495"/>
            <p:cNvSpPr>
              <a:spLocks noChangeArrowheads="1"/>
            </p:cNvSpPr>
            <p:nvPr userDrawn="1"/>
          </p:nvSpPr>
          <p:spPr bwMode="auto">
            <a:xfrm>
              <a:off x="2686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04" name="Rectangle 1496"/>
            <p:cNvSpPr>
              <a:spLocks noChangeArrowheads="1"/>
            </p:cNvSpPr>
            <p:nvPr userDrawn="1"/>
          </p:nvSpPr>
          <p:spPr bwMode="auto">
            <a:xfrm>
              <a:off x="2773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05" name="Rectangle 1497"/>
            <p:cNvSpPr>
              <a:spLocks noChangeArrowheads="1"/>
            </p:cNvSpPr>
            <p:nvPr userDrawn="1"/>
          </p:nvSpPr>
          <p:spPr bwMode="auto">
            <a:xfrm>
              <a:off x="2859" y="4232"/>
              <a:ext cx="44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06" name="Rectangle 1498"/>
            <p:cNvSpPr>
              <a:spLocks noChangeArrowheads="1"/>
            </p:cNvSpPr>
            <p:nvPr userDrawn="1"/>
          </p:nvSpPr>
          <p:spPr bwMode="auto">
            <a:xfrm>
              <a:off x="2946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07" name="Rectangle 1499"/>
            <p:cNvSpPr>
              <a:spLocks noChangeArrowheads="1"/>
            </p:cNvSpPr>
            <p:nvPr userDrawn="1"/>
          </p:nvSpPr>
          <p:spPr bwMode="auto">
            <a:xfrm>
              <a:off x="3033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08" name="Rectangle 1500"/>
            <p:cNvSpPr>
              <a:spLocks noChangeArrowheads="1"/>
            </p:cNvSpPr>
            <p:nvPr userDrawn="1"/>
          </p:nvSpPr>
          <p:spPr bwMode="auto">
            <a:xfrm>
              <a:off x="3119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09" name="Rectangle 1501"/>
            <p:cNvSpPr>
              <a:spLocks noChangeArrowheads="1"/>
            </p:cNvSpPr>
            <p:nvPr userDrawn="1"/>
          </p:nvSpPr>
          <p:spPr bwMode="auto">
            <a:xfrm>
              <a:off x="3206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10" name="Rectangle 1502"/>
            <p:cNvSpPr>
              <a:spLocks noChangeArrowheads="1"/>
            </p:cNvSpPr>
            <p:nvPr userDrawn="1"/>
          </p:nvSpPr>
          <p:spPr bwMode="auto">
            <a:xfrm>
              <a:off x="3293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11" name="Rectangle 1503"/>
            <p:cNvSpPr>
              <a:spLocks noChangeArrowheads="1"/>
            </p:cNvSpPr>
            <p:nvPr userDrawn="1"/>
          </p:nvSpPr>
          <p:spPr bwMode="auto">
            <a:xfrm>
              <a:off x="3379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12" name="Rectangle 1504"/>
            <p:cNvSpPr>
              <a:spLocks noChangeArrowheads="1"/>
            </p:cNvSpPr>
            <p:nvPr userDrawn="1"/>
          </p:nvSpPr>
          <p:spPr bwMode="auto">
            <a:xfrm>
              <a:off x="3465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13" name="Rectangle 1505"/>
            <p:cNvSpPr>
              <a:spLocks noChangeArrowheads="1"/>
            </p:cNvSpPr>
            <p:nvPr userDrawn="1"/>
          </p:nvSpPr>
          <p:spPr bwMode="auto">
            <a:xfrm>
              <a:off x="3553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14" name="Rectangle 1506"/>
            <p:cNvSpPr>
              <a:spLocks noChangeArrowheads="1"/>
            </p:cNvSpPr>
            <p:nvPr userDrawn="1"/>
          </p:nvSpPr>
          <p:spPr bwMode="auto">
            <a:xfrm>
              <a:off x="3639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15" name="Rectangle 1507"/>
            <p:cNvSpPr>
              <a:spLocks noChangeArrowheads="1"/>
            </p:cNvSpPr>
            <p:nvPr userDrawn="1"/>
          </p:nvSpPr>
          <p:spPr bwMode="auto">
            <a:xfrm>
              <a:off x="3725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16" name="Rectangle 1508"/>
            <p:cNvSpPr>
              <a:spLocks noChangeArrowheads="1"/>
            </p:cNvSpPr>
            <p:nvPr userDrawn="1"/>
          </p:nvSpPr>
          <p:spPr bwMode="auto">
            <a:xfrm>
              <a:off x="3812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17" name="Rectangle 1509"/>
            <p:cNvSpPr>
              <a:spLocks noChangeArrowheads="1"/>
            </p:cNvSpPr>
            <p:nvPr userDrawn="1"/>
          </p:nvSpPr>
          <p:spPr bwMode="auto">
            <a:xfrm>
              <a:off x="3899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18" name="Rectangle 1510"/>
            <p:cNvSpPr>
              <a:spLocks noChangeArrowheads="1"/>
            </p:cNvSpPr>
            <p:nvPr userDrawn="1"/>
          </p:nvSpPr>
          <p:spPr bwMode="auto">
            <a:xfrm>
              <a:off x="3985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19" name="Rectangle 1511"/>
            <p:cNvSpPr>
              <a:spLocks noChangeArrowheads="1"/>
            </p:cNvSpPr>
            <p:nvPr userDrawn="1"/>
          </p:nvSpPr>
          <p:spPr bwMode="auto">
            <a:xfrm>
              <a:off x="4072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20" name="Rectangle 1512"/>
            <p:cNvSpPr>
              <a:spLocks noChangeArrowheads="1"/>
            </p:cNvSpPr>
            <p:nvPr userDrawn="1"/>
          </p:nvSpPr>
          <p:spPr bwMode="auto">
            <a:xfrm>
              <a:off x="4158" y="4232"/>
              <a:ext cx="44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21" name="Rectangle 1513"/>
            <p:cNvSpPr>
              <a:spLocks noChangeArrowheads="1"/>
            </p:cNvSpPr>
            <p:nvPr userDrawn="1"/>
          </p:nvSpPr>
          <p:spPr bwMode="auto">
            <a:xfrm>
              <a:off x="4245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22" name="Rectangle 1514"/>
            <p:cNvSpPr>
              <a:spLocks noChangeArrowheads="1"/>
            </p:cNvSpPr>
            <p:nvPr userDrawn="1"/>
          </p:nvSpPr>
          <p:spPr bwMode="auto">
            <a:xfrm>
              <a:off x="4332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23" name="Rectangle 1515"/>
            <p:cNvSpPr>
              <a:spLocks noChangeArrowheads="1"/>
            </p:cNvSpPr>
            <p:nvPr userDrawn="1"/>
          </p:nvSpPr>
          <p:spPr bwMode="auto">
            <a:xfrm>
              <a:off x="4418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24" name="Rectangle 1516"/>
            <p:cNvSpPr>
              <a:spLocks noChangeArrowheads="1"/>
            </p:cNvSpPr>
            <p:nvPr userDrawn="1"/>
          </p:nvSpPr>
          <p:spPr bwMode="auto">
            <a:xfrm>
              <a:off x="4504" y="4232"/>
              <a:ext cx="44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25" name="Rectangle 1517"/>
            <p:cNvSpPr>
              <a:spLocks noChangeArrowheads="1"/>
            </p:cNvSpPr>
            <p:nvPr userDrawn="1"/>
          </p:nvSpPr>
          <p:spPr bwMode="auto">
            <a:xfrm>
              <a:off x="4592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26" name="Rectangle 1518"/>
            <p:cNvSpPr>
              <a:spLocks noChangeArrowheads="1"/>
            </p:cNvSpPr>
            <p:nvPr userDrawn="1"/>
          </p:nvSpPr>
          <p:spPr bwMode="auto">
            <a:xfrm>
              <a:off x="4678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27" name="Rectangle 1519"/>
            <p:cNvSpPr>
              <a:spLocks noChangeArrowheads="1"/>
            </p:cNvSpPr>
            <p:nvPr userDrawn="1"/>
          </p:nvSpPr>
          <p:spPr bwMode="auto">
            <a:xfrm>
              <a:off x="4764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28" name="Rectangle 1520"/>
            <p:cNvSpPr>
              <a:spLocks noChangeArrowheads="1"/>
            </p:cNvSpPr>
            <p:nvPr userDrawn="1"/>
          </p:nvSpPr>
          <p:spPr bwMode="auto">
            <a:xfrm>
              <a:off x="4851" y="4232"/>
              <a:ext cx="44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29" name="Rectangle 1521"/>
            <p:cNvSpPr>
              <a:spLocks noChangeArrowheads="1"/>
            </p:cNvSpPr>
            <p:nvPr userDrawn="1"/>
          </p:nvSpPr>
          <p:spPr bwMode="auto">
            <a:xfrm>
              <a:off x="4938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30" name="Rectangle 1522"/>
            <p:cNvSpPr>
              <a:spLocks noChangeArrowheads="1"/>
            </p:cNvSpPr>
            <p:nvPr userDrawn="1"/>
          </p:nvSpPr>
          <p:spPr bwMode="auto">
            <a:xfrm>
              <a:off x="5024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31" name="Rectangle 1523"/>
            <p:cNvSpPr>
              <a:spLocks noChangeArrowheads="1"/>
            </p:cNvSpPr>
            <p:nvPr userDrawn="1"/>
          </p:nvSpPr>
          <p:spPr bwMode="auto">
            <a:xfrm>
              <a:off x="5111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32" name="Rectangle 1524"/>
            <p:cNvSpPr>
              <a:spLocks noChangeArrowheads="1"/>
            </p:cNvSpPr>
            <p:nvPr userDrawn="1"/>
          </p:nvSpPr>
          <p:spPr bwMode="auto">
            <a:xfrm>
              <a:off x="5198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33" name="Rectangle 1525"/>
            <p:cNvSpPr>
              <a:spLocks noChangeArrowheads="1"/>
            </p:cNvSpPr>
            <p:nvPr userDrawn="1"/>
          </p:nvSpPr>
          <p:spPr bwMode="auto">
            <a:xfrm>
              <a:off x="5284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34" name="Rectangle 1526"/>
            <p:cNvSpPr>
              <a:spLocks noChangeArrowheads="1"/>
            </p:cNvSpPr>
            <p:nvPr userDrawn="1"/>
          </p:nvSpPr>
          <p:spPr bwMode="auto">
            <a:xfrm>
              <a:off x="5371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35" name="Rectangle 1527"/>
            <p:cNvSpPr>
              <a:spLocks noChangeArrowheads="1"/>
            </p:cNvSpPr>
            <p:nvPr userDrawn="1"/>
          </p:nvSpPr>
          <p:spPr bwMode="auto">
            <a:xfrm>
              <a:off x="5457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36" name="Rectangle 1528"/>
            <p:cNvSpPr>
              <a:spLocks noChangeArrowheads="1"/>
            </p:cNvSpPr>
            <p:nvPr userDrawn="1"/>
          </p:nvSpPr>
          <p:spPr bwMode="auto">
            <a:xfrm>
              <a:off x="5544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37" name="Rectangle 1529"/>
            <p:cNvSpPr>
              <a:spLocks noChangeArrowheads="1"/>
            </p:cNvSpPr>
            <p:nvPr userDrawn="1"/>
          </p:nvSpPr>
          <p:spPr bwMode="auto">
            <a:xfrm>
              <a:off x="5631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38" name="Rectangle 1530"/>
            <p:cNvSpPr>
              <a:spLocks noChangeArrowheads="1"/>
            </p:cNvSpPr>
            <p:nvPr userDrawn="1"/>
          </p:nvSpPr>
          <p:spPr bwMode="auto">
            <a:xfrm>
              <a:off x="5717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39" name="Rectangle 1531"/>
            <p:cNvSpPr>
              <a:spLocks noChangeArrowheads="1"/>
            </p:cNvSpPr>
            <p:nvPr userDrawn="1"/>
          </p:nvSpPr>
          <p:spPr bwMode="auto">
            <a:xfrm>
              <a:off x="2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40" name="Rectangle 1532"/>
            <p:cNvSpPr>
              <a:spLocks noChangeArrowheads="1"/>
            </p:cNvSpPr>
            <p:nvPr userDrawn="1"/>
          </p:nvSpPr>
          <p:spPr bwMode="auto">
            <a:xfrm>
              <a:off x="88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41" name="Rectangle 1533"/>
            <p:cNvSpPr>
              <a:spLocks noChangeArrowheads="1"/>
            </p:cNvSpPr>
            <p:nvPr userDrawn="1"/>
          </p:nvSpPr>
          <p:spPr bwMode="auto">
            <a:xfrm>
              <a:off x="175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42" name="Rectangle 1534"/>
            <p:cNvSpPr>
              <a:spLocks noChangeArrowheads="1"/>
            </p:cNvSpPr>
            <p:nvPr userDrawn="1"/>
          </p:nvSpPr>
          <p:spPr bwMode="auto">
            <a:xfrm>
              <a:off x="262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43" name="Rectangle 1535"/>
            <p:cNvSpPr>
              <a:spLocks noChangeArrowheads="1"/>
            </p:cNvSpPr>
            <p:nvPr userDrawn="1"/>
          </p:nvSpPr>
          <p:spPr bwMode="auto">
            <a:xfrm>
              <a:off x="348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44" name="Rectangle 1536"/>
            <p:cNvSpPr>
              <a:spLocks noChangeArrowheads="1"/>
            </p:cNvSpPr>
            <p:nvPr userDrawn="1"/>
          </p:nvSpPr>
          <p:spPr bwMode="auto">
            <a:xfrm>
              <a:off x="435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45" name="Rectangle 1537"/>
            <p:cNvSpPr>
              <a:spLocks noChangeArrowheads="1"/>
            </p:cNvSpPr>
            <p:nvPr userDrawn="1"/>
          </p:nvSpPr>
          <p:spPr bwMode="auto">
            <a:xfrm>
              <a:off x="521" y="49"/>
              <a:ext cx="44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46" name="Rectangle 1538"/>
            <p:cNvSpPr>
              <a:spLocks noChangeArrowheads="1"/>
            </p:cNvSpPr>
            <p:nvPr userDrawn="1"/>
          </p:nvSpPr>
          <p:spPr bwMode="auto">
            <a:xfrm>
              <a:off x="608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47" name="Rectangle 1539"/>
            <p:cNvSpPr>
              <a:spLocks noChangeArrowheads="1"/>
            </p:cNvSpPr>
            <p:nvPr userDrawn="1"/>
          </p:nvSpPr>
          <p:spPr bwMode="auto">
            <a:xfrm>
              <a:off x="695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48" name="Rectangle 1540"/>
            <p:cNvSpPr>
              <a:spLocks noChangeArrowheads="1"/>
            </p:cNvSpPr>
            <p:nvPr userDrawn="1"/>
          </p:nvSpPr>
          <p:spPr bwMode="auto">
            <a:xfrm>
              <a:off x="781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49" name="Rectangle 1541"/>
            <p:cNvSpPr>
              <a:spLocks noChangeArrowheads="1"/>
            </p:cNvSpPr>
            <p:nvPr userDrawn="1"/>
          </p:nvSpPr>
          <p:spPr bwMode="auto">
            <a:xfrm>
              <a:off x="867" y="49"/>
              <a:ext cx="44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50" name="Rectangle 1542"/>
            <p:cNvSpPr>
              <a:spLocks noChangeArrowheads="1"/>
            </p:cNvSpPr>
            <p:nvPr userDrawn="1"/>
          </p:nvSpPr>
          <p:spPr bwMode="auto">
            <a:xfrm>
              <a:off x="955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51" name="Rectangle 1543"/>
            <p:cNvSpPr>
              <a:spLocks noChangeArrowheads="1"/>
            </p:cNvSpPr>
            <p:nvPr userDrawn="1"/>
          </p:nvSpPr>
          <p:spPr bwMode="auto">
            <a:xfrm>
              <a:off x="1041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52" name="Rectangle 1544"/>
            <p:cNvSpPr>
              <a:spLocks noChangeArrowheads="1"/>
            </p:cNvSpPr>
            <p:nvPr userDrawn="1"/>
          </p:nvSpPr>
          <p:spPr bwMode="auto">
            <a:xfrm>
              <a:off x="1127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53" name="Rectangle 1545"/>
            <p:cNvSpPr>
              <a:spLocks noChangeArrowheads="1"/>
            </p:cNvSpPr>
            <p:nvPr userDrawn="1"/>
          </p:nvSpPr>
          <p:spPr bwMode="auto">
            <a:xfrm>
              <a:off x="1214" y="49"/>
              <a:ext cx="44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54" name="Rectangle 1546"/>
            <p:cNvSpPr>
              <a:spLocks noChangeArrowheads="1"/>
            </p:cNvSpPr>
            <p:nvPr userDrawn="1"/>
          </p:nvSpPr>
          <p:spPr bwMode="auto">
            <a:xfrm>
              <a:off x="1301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55" name="Rectangle 1547"/>
            <p:cNvSpPr>
              <a:spLocks noChangeArrowheads="1"/>
            </p:cNvSpPr>
            <p:nvPr userDrawn="1"/>
          </p:nvSpPr>
          <p:spPr bwMode="auto">
            <a:xfrm>
              <a:off x="1387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56" name="Rectangle 1548"/>
            <p:cNvSpPr>
              <a:spLocks noChangeArrowheads="1"/>
            </p:cNvSpPr>
            <p:nvPr userDrawn="1"/>
          </p:nvSpPr>
          <p:spPr bwMode="auto">
            <a:xfrm>
              <a:off x="1474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57" name="Rectangle 1549"/>
            <p:cNvSpPr>
              <a:spLocks noChangeArrowheads="1"/>
            </p:cNvSpPr>
            <p:nvPr userDrawn="1"/>
          </p:nvSpPr>
          <p:spPr bwMode="auto">
            <a:xfrm>
              <a:off x="1561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58" name="Rectangle 1550"/>
            <p:cNvSpPr>
              <a:spLocks noChangeArrowheads="1"/>
            </p:cNvSpPr>
            <p:nvPr userDrawn="1"/>
          </p:nvSpPr>
          <p:spPr bwMode="auto">
            <a:xfrm>
              <a:off x="1647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59" name="Rectangle 1551"/>
            <p:cNvSpPr>
              <a:spLocks noChangeArrowheads="1"/>
            </p:cNvSpPr>
            <p:nvPr userDrawn="1"/>
          </p:nvSpPr>
          <p:spPr bwMode="auto">
            <a:xfrm>
              <a:off x="1734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60" name="Rectangle 1552"/>
            <p:cNvSpPr>
              <a:spLocks noChangeArrowheads="1"/>
            </p:cNvSpPr>
            <p:nvPr userDrawn="1"/>
          </p:nvSpPr>
          <p:spPr bwMode="auto">
            <a:xfrm>
              <a:off x="1820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61" name="Rectangle 1553"/>
            <p:cNvSpPr>
              <a:spLocks noChangeArrowheads="1"/>
            </p:cNvSpPr>
            <p:nvPr userDrawn="1"/>
          </p:nvSpPr>
          <p:spPr bwMode="auto">
            <a:xfrm>
              <a:off x="1907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62" name="Rectangle 1554"/>
            <p:cNvSpPr>
              <a:spLocks noChangeArrowheads="1"/>
            </p:cNvSpPr>
            <p:nvPr userDrawn="1"/>
          </p:nvSpPr>
          <p:spPr bwMode="auto">
            <a:xfrm>
              <a:off x="1994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63" name="Rectangle 1555"/>
            <p:cNvSpPr>
              <a:spLocks noChangeArrowheads="1"/>
            </p:cNvSpPr>
            <p:nvPr userDrawn="1"/>
          </p:nvSpPr>
          <p:spPr bwMode="auto">
            <a:xfrm>
              <a:off x="2080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64" name="Rectangle 1556"/>
            <p:cNvSpPr>
              <a:spLocks noChangeArrowheads="1"/>
            </p:cNvSpPr>
            <p:nvPr userDrawn="1"/>
          </p:nvSpPr>
          <p:spPr bwMode="auto">
            <a:xfrm>
              <a:off x="2166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65" name="Rectangle 1557"/>
            <p:cNvSpPr>
              <a:spLocks noChangeArrowheads="1"/>
            </p:cNvSpPr>
            <p:nvPr userDrawn="1"/>
          </p:nvSpPr>
          <p:spPr bwMode="auto">
            <a:xfrm>
              <a:off x="2254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66" name="Rectangle 1558"/>
            <p:cNvSpPr>
              <a:spLocks noChangeArrowheads="1"/>
            </p:cNvSpPr>
            <p:nvPr userDrawn="1"/>
          </p:nvSpPr>
          <p:spPr bwMode="auto">
            <a:xfrm>
              <a:off x="2340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67" name="Rectangle 1559"/>
            <p:cNvSpPr>
              <a:spLocks noChangeArrowheads="1"/>
            </p:cNvSpPr>
            <p:nvPr userDrawn="1"/>
          </p:nvSpPr>
          <p:spPr bwMode="auto">
            <a:xfrm>
              <a:off x="2426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68" name="Rectangle 1560"/>
            <p:cNvSpPr>
              <a:spLocks noChangeArrowheads="1"/>
            </p:cNvSpPr>
            <p:nvPr userDrawn="1"/>
          </p:nvSpPr>
          <p:spPr bwMode="auto">
            <a:xfrm>
              <a:off x="2513" y="49"/>
              <a:ext cx="44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69" name="Rectangle 1561"/>
            <p:cNvSpPr>
              <a:spLocks noChangeArrowheads="1"/>
            </p:cNvSpPr>
            <p:nvPr userDrawn="1"/>
          </p:nvSpPr>
          <p:spPr bwMode="auto">
            <a:xfrm>
              <a:off x="2600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70" name="Rectangle 1562"/>
            <p:cNvSpPr>
              <a:spLocks noChangeArrowheads="1"/>
            </p:cNvSpPr>
            <p:nvPr userDrawn="1"/>
          </p:nvSpPr>
          <p:spPr bwMode="auto">
            <a:xfrm>
              <a:off x="2686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71" name="Rectangle 1563"/>
            <p:cNvSpPr>
              <a:spLocks noChangeArrowheads="1"/>
            </p:cNvSpPr>
            <p:nvPr userDrawn="1"/>
          </p:nvSpPr>
          <p:spPr bwMode="auto">
            <a:xfrm>
              <a:off x="2773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72" name="Rectangle 1564"/>
            <p:cNvSpPr>
              <a:spLocks noChangeArrowheads="1"/>
            </p:cNvSpPr>
            <p:nvPr userDrawn="1"/>
          </p:nvSpPr>
          <p:spPr bwMode="auto">
            <a:xfrm>
              <a:off x="2859" y="49"/>
              <a:ext cx="44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73" name="Rectangle 1565"/>
            <p:cNvSpPr>
              <a:spLocks noChangeArrowheads="1"/>
            </p:cNvSpPr>
            <p:nvPr userDrawn="1"/>
          </p:nvSpPr>
          <p:spPr bwMode="auto">
            <a:xfrm>
              <a:off x="2946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74" name="Rectangle 1566"/>
            <p:cNvSpPr>
              <a:spLocks noChangeArrowheads="1"/>
            </p:cNvSpPr>
            <p:nvPr userDrawn="1"/>
          </p:nvSpPr>
          <p:spPr bwMode="auto">
            <a:xfrm>
              <a:off x="3033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75" name="Rectangle 1567"/>
            <p:cNvSpPr>
              <a:spLocks noChangeArrowheads="1"/>
            </p:cNvSpPr>
            <p:nvPr userDrawn="1"/>
          </p:nvSpPr>
          <p:spPr bwMode="auto">
            <a:xfrm>
              <a:off x="3119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76" name="Rectangle 1568"/>
            <p:cNvSpPr>
              <a:spLocks noChangeArrowheads="1"/>
            </p:cNvSpPr>
            <p:nvPr userDrawn="1"/>
          </p:nvSpPr>
          <p:spPr bwMode="auto">
            <a:xfrm>
              <a:off x="3206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77" name="Rectangle 1569"/>
            <p:cNvSpPr>
              <a:spLocks noChangeArrowheads="1"/>
            </p:cNvSpPr>
            <p:nvPr userDrawn="1"/>
          </p:nvSpPr>
          <p:spPr bwMode="auto">
            <a:xfrm>
              <a:off x="3293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78" name="Rectangle 1570"/>
            <p:cNvSpPr>
              <a:spLocks noChangeArrowheads="1"/>
            </p:cNvSpPr>
            <p:nvPr userDrawn="1"/>
          </p:nvSpPr>
          <p:spPr bwMode="auto">
            <a:xfrm>
              <a:off x="3379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79" name="Rectangle 1571"/>
            <p:cNvSpPr>
              <a:spLocks noChangeArrowheads="1"/>
            </p:cNvSpPr>
            <p:nvPr userDrawn="1"/>
          </p:nvSpPr>
          <p:spPr bwMode="auto">
            <a:xfrm>
              <a:off x="3465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80" name="Rectangle 1572"/>
            <p:cNvSpPr>
              <a:spLocks noChangeArrowheads="1"/>
            </p:cNvSpPr>
            <p:nvPr userDrawn="1"/>
          </p:nvSpPr>
          <p:spPr bwMode="auto">
            <a:xfrm>
              <a:off x="3553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81" name="Rectangle 1573"/>
            <p:cNvSpPr>
              <a:spLocks noChangeArrowheads="1"/>
            </p:cNvSpPr>
            <p:nvPr userDrawn="1"/>
          </p:nvSpPr>
          <p:spPr bwMode="auto">
            <a:xfrm>
              <a:off x="3639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82" name="Rectangle 1574"/>
            <p:cNvSpPr>
              <a:spLocks noChangeArrowheads="1"/>
            </p:cNvSpPr>
            <p:nvPr userDrawn="1"/>
          </p:nvSpPr>
          <p:spPr bwMode="auto">
            <a:xfrm>
              <a:off x="3725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83" name="Rectangle 1575"/>
            <p:cNvSpPr>
              <a:spLocks noChangeArrowheads="1"/>
            </p:cNvSpPr>
            <p:nvPr userDrawn="1"/>
          </p:nvSpPr>
          <p:spPr bwMode="auto">
            <a:xfrm>
              <a:off x="3812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84" name="Rectangle 1576"/>
            <p:cNvSpPr>
              <a:spLocks noChangeArrowheads="1"/>
            </p:cNvSpPr>
            <p:nvPr userDrawn="1"/>
          </p:nvSpPr>
          <p:spPr bwMode="auto">
            <a:xfrm>
              <a:off x="3899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85" name="Rectangle 1577"/>
            <p:cNvSpPr>
              <a:spLocks noChangeArrowheads="1"/>
            </p:cNvSpPr>
            <p:nvPr userDrawn="1"/>
          </p:nvSpPr>
          <p:spPr bwMode="auto">
            <a:xfrm>
              <a:off x="3985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86" name="Rectangle 1578"/>
            <p:cNvSpPr>
              <a:spLocks noChangeArrowheads="1"/>
            </p:cNvSpPr>
            <p:nvPr userDrawn="1"/>
          </p:nvSpPr>
          <p:spPr bwMode="auto">
            <a:xfrm>
              <a:off x="4072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87" name="Rectangle 1579"/>
            <p:cNvSpPr>
              <a:spLocks noChangeArrowheads="1"/>
            </p:cNvSpPr>
            <p:nvPr userDrawn="1"/>
          </p:nvSpPr>
          <p:spPr bwMode="auto">
            <a:xfrm>
              <a:off x="4158" y="49"/>
              <a:ext cx="44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88" name="Rectangle 1580"/>
            <p:cNvSpPr>
              <a:spLocks noChangeArrowheads="1"/>
            </p:cNvSpPr>
            <p:nvPr userDrawn="1"/>
          </p:nvSpPr>
          <p:spPr bwMode="auto">
            <a:xfrm>
              <a:off x="4245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89" name="Rectangle 1581"/>
            <p:cNvSpPr>
              <a:spLocks noChangeArrowheads="1"/>
            </p:cNvSpPr>
            <p:nvPr userDrawn="1"/>
          </p:nvSpPr>
          <p:spPr bwMode="auto">
            <a:xfrm>
              <a:off x="4332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90" name="Rectangle 1582"/>
            <p:cNvSpPr>
              <a:spLocks noChangeArrowheads="1"/>
            </p:cNvSpPr>
            <p:nvPr userDrawn="1"/>
          </p:nvSpPr>
          <p:spPr bwMode="auto">
            <a:xfrm>
              <a:off x="4418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91" name="Rectangle 1583"/>
            <p:cNvSpPr>
              <a:spLocks noChangeArrowheads="1"/>
            </p:cNvSpPr>
            <p:nvPr userDrawn="1"/>
          </p:nvSpPr>
          <p:spPr bwMode="auto">
            <a:xfrm>
              <a:off x="4504" y="49"/>
              <a:ext cx="44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92" name="Rectangle 1584"/>
            <p:cNvSpPr>
              <a:spLocks noChangeArrowheads="1"/>
            </p:cNvSpPr>
            <p:nvPr userDrawn="1"/>
          </p:nvSpPr>
          <p:spPr bwMode="auto">
            <a:xfrm>
              <a:off x="4592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93" name="Rectangle 1585"/>
            <p:cNvSpPr>
              <a:spLocks noChangeArrowheads="1"/>
            </p:cNvSpPr>
            <p:nvPr userDrawn="1"/>
          </p:nvSpPr>
          <p:spPr bwMode="auto">
            <a:xfrm>
              <a:off x="4678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94" name="Rectangle 1586"/>
            <p:cNvSpPr>
              <a:spLocks noChangeArrowheads="1"/>
            </p:cNvSpPr>
            <p:nvPr userDrawn="1"/>
          </p:nvSpPr>
          <p:spPr bwMode="auto">
            <a:xfrm>
              <a:off x="4764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95" name="Rectangle 1587"/>
            <p:cNvSpPr>
              <a:spLocks noChangeArrowheads="1"/>
            </p:cNvSpPr>
            <p:nvPr userDrawn="1"/>
          </p:nvSpPr>
          <p:spPr bwMode="auto">
            <a:xfrm>
              <a:off x="4851" y="49"/>
              <a:ext cx="44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96" name="Rectangle 1588"/>
            <p:cNvSpPr>
              <a:spLocks noChangeArrowheads="1"/>
            </p:cNvSpPr>
            <p:nvPr userDrawn="1"/>
          </p:nvSpPr>
          <p:spPr bwMode="auto">
            <a:xfrm>
              <a:off x="4938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97" name="Rectangle 1589"/>
            <p:cNvSpPr>
              <a:spLocks noChangeArrowheads="1"/>
            </p:cNvSpPr>
            <p:nvPr userDrawn="1"/>
          </p:nvSpPr>
          <p:spPr bwMode="auto">
            <a:xfrm>
              <a:off x="5024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98" name="Rectangle 1590"/>
            <p:cNvSpPr>
              <a:spLocks noChangeArrowheads="1"/>
            </p:cNvSpPr>
            <p:nvPr userDrawn="1"/>
          </p:nvSpPr>
          <p:spPr bwMode="auto">
            <a:xfrm>
              <a:off x="5111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99" name="Rectangle 1591"/>
            <p:cNvSpPr>
              <a:spLocks noChangeArrowheads="1"/>
            </p:cNvSpPr>
            <p:nvPr userDrawn="1"/>
          </p:nvSpPr>
          <p:spPr bwMode="auto">
            <a:xfrm>
              <a:off x="5198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600" name="Rectangle 1592"/>
            <p:cNvSpPr>
              <a:spLocks noChangeArrowheads="1"/>
            </p:cNvSpPr>
            <p:nvPr userDrawn="1"/>
          </p:nvSpPr>
          <p:spPr bwMode="auto">
            <a:xfrm>
              <a:off x="5284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601" name="Rectangle 1593"/>
            <p:cNvSpPr>
              <a:spLocks noChangeArrowheads="1"/>
            </p:cNvSpPr>
            <p:nvPr userDrawn="1"/>
          </p:nvSpPr>
          <p:spPr bwMode="auto">
            <a:xfrm>
              <a:off x="5371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602" name="Rectangle 1594"/>
            <p:cNvSpPr>
              <a:spLocks noChangeArrowheads="1"/>
            </p:cNvSpPr>
            <p:nvPr userDrawn="1"/>
          </p:nvSpPr>
          <p:spPr bwMode="auto">
            <a:xfrm>
              <a:off x="5457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603" name="Rectangle 1595"/>
            <p:cNvSpPr>
              <a:spLocks noChangeArrowheads="1"/>
            </p:cNvSpPr>
            <p:nvPr userDrawn="1"/>
          </p:nvSpPr>
          <p:spPr bwMode="auto">
            <a:xfrm>
              <a:off x="5544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604" name="Rectangle 1596"/>
            <p:cNvSpPr>
              <a:spLocks noChangeArrowheads="1"/>
            </p:cNvSpPr>
            <p:nvPr userDrawn="1"/>
          </p:nvSpPr>
          <p:spPr bwMode="auto">
            <a:xfrm>
              <a:off x="5631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605" name="Rectangle 1597"/>
            <p:cNvSpPr>
              <a:spLocks noChangeArrowheads="1"/>
            </p:cNvSpPr>
            <p:nvPr userDrawn="1"/>
          </p:nvSpPr>
          <p:spPr bwMode="auto">
            <a:xfrm>
              <a:off x="5717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44606" name="Picture 1598" descr="C:\Mijn documenten\erasmus_mc\logo_wmf_zwart\E_ZW.WMF"/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0" y="163"/>
              <a:ext cx="856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469" name="Group 1461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44468" name="Picture 1460" descr="C:\Mijn documenten\erasmus_mc\logo_ondergronden\sb_wit.pcx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hidden">
            <a:xfrm>
              <a:off x="0" y="0"/>
              <a:ext cx="5760" cy="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331" name="Rectangle 1323"/>
            <p:cNvSpPr>
              <a:spLocks noChangeArrowheads="1"/>
            </p:cNvSpPr>
            <p:nvPr/>
          </p:nvSpPr>
          <p:spPr bwMode="hidden">
            <a:xfrm>
              <a:off x="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32" name="Rectangle 1324"/>
            <p:cNvSpPr>
              <a:spLocks noChangeArrowheads="1"/>
            </p:cNvSpPr>
            <p:nvPr/>
          </p:nvSpPr>
          <p:spPr bwMode="hidden">
            <a:xfrm>
              <a:off x="88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33" name="Rectangle 1325"/>
            <p:cNvSpPr>
              <a:spLocks noChangeArrowheads="1"/>
            </p:cNvSpPr>
            <p:nvPr/>
          </p:nvSpPr>
          <p:spPr bwMode="hidden">
            <a:xfrm>
              <a:off x="174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34" name="Rectangle 1326"/>
            <p:cNvSpPr>
              <a:spLocks noChangeArrowheads="1"/>
            </p:cNvSpPr>
            <p:nvPr/>
          </p:nvSpPr>
          <p:spPr bwMode="hidden">
            <a:xfrm>
              <a:off x="26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35" name="Rectangle 1327"/>
            <p:cNvSpPr>
              <a:spLocks noChangeArrowheads="1"/>
            </p:cNvSpPr>
            <p:nvPr/>
          </p:nvSpPr>
          <p:spPr bwMode="hidden">
            <a:xfrm>
              <a:off x="34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36" name="Rectangle 1328"/>
            <p:cNvSpPr>
              <a:spLocks noChangeArrowheads="1"/>
            </p:cNvSpPr>
            <p:nvPr/>
          </p:nvSpPr>
          <p:spPr bwMode="hidden">
            <a:xfrm>
              <a:off x="433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37" name="Rectangle 1329"/>
            <p:cNvSpPr>
              <a:spLocks noChangeArrowheads="1"/>
            </p:cNvSpPr>
            <p:nvPr/>
          </p:nvSpPr>
          <p:spPr bwMode="hidden">
            <a:xfrm>
              <a:off x="519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38" name="Rectangle 1330"/>
            <p:cNvSpPr>
              <a:spLocks noChangeArrowheads="1"/>
            </p:cNvSpPr>
            <p:nvPr/>
          </p:nvSpPr>
          <p:spPr bwMode="hidden">
            <a:xfrm>
              <a:off x="60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39" name="Rectangle 1331"/>
            <p:cNvSpPr>
              <a:spLocks noChangeArrowheads="1"/>
            </p:cNvSpPr>
            <p:nvPr/>
          </p:nvSpPr>
          <p:spPr bwMode="hidden">
            <a:xfrm>
              <a:off x="69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40" name="Rectangle 1332"/>
            <p:cNvSpPr>
              <a:spLocks noChangeArrowheads="1"/>
            </p:cNvSpPr>
            <p:nvPr/>
          </p:nvSpPr>
          <p:spPr bwMode="hidden">
            <a:xfrm>
              <a:off x="778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41" name="Rectangle 1333"/>
            <p:cNvSpPr>
              <a:spLocks noChangeArrowheads="1"/>
            </p:cNvSpPr>
            <p:nvPr/>
          </p:nvSpPr>
          <p:spPr bwMode="hidden">
            <a:xfrm>
              <a:off x="864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42" name="Rectangle 1334"/>
            <p:cNvSpPr>
              <a:spLocks noChangeArrowheads="1"/>
            </p:cNvSpPr>
            <p:nvPr/>
          </p:nvSpPr>
          <p:spPr bwMode="hidden">
            <a:xfrm>
              <a:off x="95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43" name="Rectangle 1335"/>
            <p:cNvSpPr>
              <a:spLocks noChangeArrowheads="1"/>
            </p:cNvSpPr>
            <p:nvPr/>
          </p:nvSpPr>
          <p:spPr bwMode="hidden">
            <a:xfrm>
              <a:off x="103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44" name="Rectangle 1336"/>
            <p:cNvSpPr>
              <a:spLocks noChangeArrowheads="1"/>
            </p:cNvSpPr>
            <p:nvPr/>
          </p:nvSpPr>
          <p:spPr bwMode="hidden">
            <a:xfrm>
              <a:off x="1123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45" name="Rectangle 1337"/>
            <p:cNvSpPr>
              <a:spLocks noChangeArrowheads="1"/>
            </p:cNvSpPr>
            <p:nvPr/>
          </p:nvSpPr>
          <p:spPr bwMode="hidden">
            <a:xfrm>
              <a:off x="1209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46" name="Rectangle 1338"/>
            <p:cNvSpPr>
              <a:spLocks noChangeArrowheads="1"/>
            </p:cNvSpPr>
            <p:nvPr/>
          </p:nvSpPr>
          <p:spPr bwMode="hidden">
            <a:xfrm>
              <a:off x="129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47" name="Rectangle 1339"/>
            <p:cNvSpPr>
              <a:spLocks noChangeArrowheads="1"/>
            </p:cNvSpPr>
            <p:nvPr/>
          </p:nvSpPr>
          <p:spPr bwMode="hidden">
            <a:xfrm>
              <a:off x="138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48" name="Rectangle 1340"/>
            <p:cNvSpPr>
              <a:spLocks noChangeArrowheads="1"/>
            </p:cNvSpPr>
            <p:nvPr/>
          </p:nvSpPr>
          <p:spPr bwMode="hidden">
            <a:xfrm>
              <a:off x="1468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49" name="Rectangle 1341"/>
            <p:cNvSpPr>
              <a:spLocks noChangeArrowheads="1"/>
            </p:cNvSpPr>
            <p:nvPr/>
          </p:nvSpPr>
          <p:spPr bwMode="hidden">
            <a:xfrm>
              <a:off x="155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50" name="Rectangle 1342"/>
            <p:cNvSpPr>
              <a:spLocks noChangeArrowheads="1"/>
            </p:cNvSpPr>
            <p:nvPr/>
          </p:nvSpPr>
          <p:spPr bwMode="hidden">
            <a:xfrm>
              <a:off x="164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51" name="Rectangle 1343"/>
            <p:cNvSpPr>
              <a:spLocks noChangeArrowheads="1"/>
            </p:cNvSpPr>
            <p:nvPr/>
          </p:nvSpPr>
          <p:spPr bwMode="hidden">
            <a:xfrm>
              <a:off x="172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52" name="Rectangle 1344"/>
            <p:cNvSpPr>
              <a:spLocks noChangeArrowheads="1"/>
            </p:cNvSpPr>
            <p:nvPr/>
          </p:nvSpPr>
          <p:spPr bwMode="hidden">
            <a:xfrm>
              <a:off x="1813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53" name="Rectangle 1345"/>
            <p:cNvSpPr>
              <a:spLocks noChangeArrowheads="1"/>
            </p:cNvSpPr>
            <p:nvPr/>
          </p:nvSpPr>
          <p:spPr bwMode="hidden">
            <a:xfrm>
              <a:off x="190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54" name="Rectangle 1346"/>
            <p:cNvSpPr>
              <a:spLocks noChangeArrowheads="1"/>
            </p:cNvSpPr>
            <p:nvPr/>
          </p:nvSpPr>
          <p:spPr bwMode="hidden">
            <a:xfrm>
              <a:off x="198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55" name="Rectangle 1347"/>
            <p:cNvSpPr>
              <a:spLocks noChangeArrowheads="1"/>
            </p:cNvSpPr>
            <p:nvPr/>
          </p:nvSpPr>
          <p:spPr bwMode="hidden">
            <a:xfrm>
              <a:off x="207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56" name="Rectangle 1348"/>
            <p:cNvSpPr>
              <a:spLocks noChangeArrowheads="1"/>
            </p:cNvSpPr>
            <p:nvPr/>
          </p:nvSpPr>
          <p:spPr bwMode="hidden">
            <a:xfrm>
              <a:off x="2158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57" name="Rectangle 1349"/>
            <p:cNvSpPr>
              <a:spLocks noChangeArrowheads="1"/>
            </p:cNvSpPr>
            <p:nvPr/>
          </p:nvSpPr>
          <p:spPr bwMode="hidden">
            <a:xfrm>
              <a:off x="224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58" name="Rectangle 1350"/>
            <p:cNvSpPr>
              <a:spLocks noChangeArrowheads="1"/>
            </p:cNvSpPr>
            <p:nvPr/>
          </p:nvSpPr>
          <p:spPr bwMode="hidden">
            <a:xfrm>
              <a:off x="233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59" name="Rectangle 1351"/>
            <p:cNvSpPr>
              <a:spLocks noChangeArrowheads="1"/>
            </p:cNvSpPr>
            <p:nvPr/>
          </p:nvSpPr>
          <p:spPr bwMode="hidden">
            <a:xfrm>
              <a:off x="241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60" name="Rectangle 1352"/>
            <p:cNvSpPr>
              <a:spLocks noChangeArrowheads="1"/>
            </p:cNvSpPr>
            <p:nvPr/>
          </p:nvSpPr>
          <p:spPr bwMode="hidden">
            <a:xfrm>
              <a:off x="2503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61" name="Rectangle 1353"/>
            <p:cNvSpPr>
              <a:spLocks noChangeArrowheads="1"/>
            </p:cNvSpPr>
            <p:nvPr/>
          </p:nvSpPr>
          <p:spPr bwMode="hidden">
            <a:xfrm>
              <a:off x="259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62" name="Rectangle 1354"/>
            <p:cNvSpPr>
              <a:spLocks noChangeArrowheads="1"/>
            </p:cNvSpPr>
            <p:nvPr/>
          </p:nvSpPr>
          <p:spPr bwMode="hidden">
            <a:xfrm>
              <a:off x="267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63" name="Rectangle 1355"/>
            <p:cNvSpPr>
              <a:spLocks noChangeArrowheads="1"/>
            </p:cNvSpPr>
            <p:nvPr/>
          </p:nvSpPr>
          <p:spPr bwMode="hidden">
            <a:xfrm>
              <a:off x="276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64" name="Rectangle 1356"/>
            <p:cNvSpPr>
              <a:spLocks noChangeArrowheads="1"/>
            </p:cNvSpPr>
            <p:nvPr/>
          </p:nvSpPr>
          <p:spPr bwMode="hidden">
            <a:xfrm>
              <a:off x="2848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65" name="Rectangle 1357"/>
            <p:cNvSpPr>
              <a:spLocks noChangeArrowheads="1"/>
            </p:cNvSpPr>
            <p:nvPr/>
          </p:nvSpPr>
          <p:spPr bwMode="hidden">
            <a:xfrm>
              <a:off x="293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66" name="Rectangle 1358"/>
            <p:cNvSpPr>
              <a:spLocks noChangeArrowheads="1"/>
            </p:cNvSpPr>
            <p:nvPr/>
          </p:nvSpPr>
          <p:spPr bwMode="hidden">
            <a:xfrm>
              <a:off x="302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67" name="Rectangle 1359"/>
            <p:cNvSpPr>
              <a:spLocks noChangeArrowheads="1"/>
            </p:cNvSpPr>
            <p:nvPr/>
          </p:nvSpPr>
          <p:spPr bwMode="hidden">
            <a:xfrm>
              <a:off x="310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68" name="Rectangle 1360"/>
            <p:cNvSpPr>
              <a:spLocks noChangeArrowheads="1"/>
            </p:cNvSpPr>
            <p:nvPr/>
          </p:nvSpPr>
          <p:spPr bwMode="hidden">
            <a:xfrm>
              <a:off x="3194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69" name="Rectangle 1361"/>
            <p:cNvSpPr>
              <a:spLocks noChangeArrowheads="1"/>
            </p:cNvSpPr>
            <p:nvPr/>
          </p:nvSpPr>
          <p:spPr bwMode="hidden">
            <a:xfrm>
              <a:off x="328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0" name="Rectangle 1362"/>
            <p:cNvSpPr>
              <a:spLocks noChangeArrowheads="1"/>
            </p:cNvSpPr>
            <p:nvPr/>
          </p:nvSpPr>
          <p:spPr bwMode="hidden">
            <a:xfrm>
              <a:off x="336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1" name="Rectangle 1363"/>
            <p:cNvSpPr>
              <a:spLocks noChangeArrowheads="1"/>
            </p:cNvSpPr>
            <p:nvPr/>
          </p:nvSpPr>
          <p:spPr bwMode="hidden">
            <a:xfrm>
              <a:off x="345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2" name="Rectangle 1364"/>
            <p:cNvSpPr>
              <a:spLocks noChangeArrowheads="1"/>
            </p:cNvSpPr>
            <p:nvPr/>
          </p:nvSpPr>
          <p:spPr bwMode="hidden">
            <a:xfrm>
              <a:off x="3539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3" name="Rectangle 1365"/>
            <p:cNvSpPr>
              <a:spLocks noChangeArrowheads="1"/>
            </p:cNvSpPr>
            <p:nvPr/>
          </p:nvSpPr>
          <p:spPr bwMode="hidden">
            <a:xfrm>
              <a:off x="362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4" name="Rectangle 1366"/>
            <p:cNvSpPr>
              <a:spLocks noChangeArrowheads="1"/>
            </p:cNvSpPr>
            <p:nvPr/>
          </p:nvSpPr>
          <p:spPr bwMode="hidden">
            <a:xfrm>
              <a:off x="371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5" name="Rectangle 1367"/>
            <p:cNvSpPr>
              <a:spLocks noChangeArrowheads="1"/>
            </p:cNvSpPr>
            <p:nvPr/>
          </p:nvSpPr>
          <p:spPr bwMode="hidden">
            <a:xfrm>
              <a:off x="379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6" name="Rectangle 1368"/>
            <p:cNvSpPr>
              <a:spLocks noChangeArrowheads="1"/>
            </p:cNvSpPr>
            <p:nvPr/>
          </p:nvSpPr>
          <p:spPr bwMode="hidden">
            <a:xfrm>
              <a:off x="3884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7" name="Rectangle 1369"/>
            <p:cNvSpPr>
              <a:spLocks noChangeArrowheads="1"/>
            </p:cNvSpPr>
            <p:nvPr/>
          </p:nvSpPr>
          <p:spPr bwMode="hidden">
            <a:xfrm>
              <a:off x="397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8" name="Rectangle 1370"/>
            <p:cNvSpPr>
              <a:spLocks noChangeArrowheads="1"/>
            </p:cNvSpPr>
            <p:nvPr/>
          </p:nvSpPr>
          <p:spPr bwMode="hidden">
            <a:xfrm>
              <a:off x="405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9" name="Rectangle 1371"/>
            <p:cNvSpPr>
              <a:spLocks noChangeArrowheads="1"/>
            </p:cNvSpPr>
            <p:nvPr/>
          </p:nvSpPr>
          <p:spPr bwMode="hidden">
            <a:xfrm>
              <a:off x="4142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0" name="Rectangle 1372"/>
            <p:cNvSpPr>
              <a:spLocks noChangeArrowheads="1"/>
            </p:cNvSpPr>
            <p:nvPr/>
          </p:nvSpPr>
          <p:spPr bwMode="hidden">
            <a:xfrm>
              <a:off x="4229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1" name="Rectangle 1373"/>
            <p:cNvSpPr>
              <a:spLocks noChangeArrowheads="1"/>
            </p:cNvSpPr>
            <p:nvPr/>
          </p:nvSpPr>
          <p:spPr bwMode="hidden">
            <a:xfrm>
              <a:off x="431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2" name="Rectangle 1374"/>
            <p:cNvSpPr>
              <a:spLocks noChangeArrowheads="1"/>
            </p:cNvSpPr>
            <p:nvPr/>
          </p:nvSpPr>
          <p:spPr bwMode="hidden">
            <a:xfrm>
              <a:off x="440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3" name="Rectangle 1375"/>
            <p:cNvSpPr>
              <a:spLocks noChangeArrowheads="1"/>
            </p:cNvSpPr>
            <p:nvPr/>
          </p:nvSpPr>
          <p:spPr bwMode="hidden">
            <a:xfrm>
              <a:off x="4487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4" name="Rectangle 1376"/>
            <p:cNvSpPr>
              <a:spLocks noChangeArrowheads="1"/>
            </p:cNvSpPr>
            <p:nvPr/>
          </p:nvSpPr>
          <p:spPr bwMode="hidden">
            <a:xfrm>
              <a:off x="4574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5" name="Rectangle 1377"/>
            <p:cNvSpPr>
              <a:spLocks noChangeArrowheads="1"/>
            </p:cNvSpPr>
            <p:nvPr/>
          </p:nvSpPr>
          <p:spPr bwMode="hidden">
            <a:xfrm>
              <a:off x="466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6" name="Rectangle 1378"/>
            <p:cNvSpPr>
              <a:spLocks noChangeArrowheads="1"/>
            </p:cNvSpPr>
            <p:nvPr/>
          </p:nvSpPr>
          <p:spPr bwMode="hidden">
            <a:xfrm>
              <a:off x="474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7" name="Rectangle 1379"/>
            <p:cNvSpPr>
              <a:spLocks noChangeArrowheads="1"/>
            </p:cNvSpPr>
            <p:nvPr/>
          </p:nvSpPr>
          <p:spPr bwMode="hidden">
            <a:xfrm>
              <a:off x="4832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8" name="Rectangle 1380"/>
            <p:cNvSpPr>
              <a:spLocks noChangeArrowheads="1"/>
            </p:cNvSpPr>
            <p:nvPr/>
          </p:nvSpPr>
          <p:spPr bwMode="hidden">
            <a:xfrm>
              <a:off x="4919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9" name="Rectangle 1381"/>
            <p:cNvSpPr>
              <a:spLocks noChangeArrowheads="1"/>
            </p:cNvSpPr>
            <p:nvPr/>
          </p:nvSpPr>
          <p:spPr bwMode="hidden">
            <a:xfrm>
              <a:off x="500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90" name="Rectangle 1382"/>
            <p:cNvSpPr>
              <a:spLocks noChangeArrowheads="1"/>
            </p:cNvSpPr>
            <p:nvPr/>
          </p:nvSpPr>
          <p:spPr bwMode="hidden">
            <a:xfrm>
              <a:off x="509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91" name="Rectangle 1383"/>
            <p:cNvSpPr>
              <a:spLocks noChangeArrowheads="1"/>
            </p:cNvSpPr>
            <p:nvPr/>
          </p:nvSpPr>
          <p:spPr bwMode="hidden">
            <a:xfrm>
              <a:off x="5178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92" name="Rectangle 1384"/>
            <p:cNvSpPr>
              <a:spLocks noChangeArrowheads="1"/>
            </p:cNvSpPr>
            <p:nvPr/>
          </p:nvSpPr>
          <p:spPr bwMode="hidden">
            <a:xfrm>
              <a:off x="5264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93" name="Rectangle 1385"/>
            <p:cNvSpPr>
              <a:spLocks noChangeArrowheads="1"/>
            </p:cNvSpPr>
            <p:nvPr/>
          </p:nvSpPr>
          <p:spPr bwMode="hidden">
            <a:xfrm>
              <a:off x="535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94" name="Rectangle 1386"/>
            <p:cNvSpPr>
              <a:spLocks noChangeArrowheads="1"/>
            </p:cNvSpPr>
            <p:nvPr/>
          </p:nvSpPr>
          <p:spPr bwMode="hidden">
            <a:xfrm>
              <a:off x="543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95" name="Rectangle 1387"/>
            <p:cNvSpPr>
              <a:spLocks noChangeArrowheads="1"/>
            </p:cNvSpPr>
            <p:nvPr/>
          </p:nvSpPr>
          <p:spPr bwMode="hidden">
            <a:xfrm>
              <a:off x="5523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96" name="Rectangle 1388"/>
            <p:cNvSpPr>
              <a:spLocks noChangeArrowheads="1"/>
            </p:cNvSpPr>
            <p:nvPr/>
          </p:nvSpPr>
          <p:spPr bwMode="hidden">
            <a:xfrm>
              <a:off x="5609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97" name="Rectangle 1389"/>
            <p:cNvSpPr>
              <a:spLocks noChangeArrowheads="1"/>
            </p:cNvSpPr>
            <p:nvPr/>
          </p:nvSpPr>
          <p:spPr bwMode="hidden">
            <a:xfrm>
              <a:off x="569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98" name="Rectangle 1390"/>
            <p:cNvSpPr>
              <a:spLocks noChangeArrowheads="1"/>
            </p:cNvSpPr>
            <p:nvPr/>
          </p:nvSpPr>
          <p:spPr bwMode="hidden">
            <a:xfrm>
              <a:off x="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99" name="Rectangle 1391"/>
            <p:cNvSpPr>
              <a:spLocks noChangeArrowheads="1"/>
            </p:cNvSpPr>
            <p:nvPr/>
          </p:nvSpPr>
          <p:spPr bwMode="hidden">
            <a:xfrm>
              <a:off x="88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0" name="Rectangle 1392"/>
            <p:cNvSpPr>
              <a:spLocks noChangeArrowheads="1"/>
            </p:cNvSpPr>
            <p:nvPr/>
          </p:nvSpPr>
          <p:spPr bwMode="hidden">
            <a:xfrm>
              <a:off x="174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1" name="Rectangle 1393"/>
            <p:cNvSpPr>
              <a:spLocks noChangeArrowheads="1"/>
            </p:cNvSpPr>
            <p:nvPr/>
          </p:nvSpPr>
          <p:spPr bwMode="hidden">
            <a:xfrm>
              <a:off x="26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2" name="Rectangle 1394"/>
            <p:cNvSpPr>
              <a:spLocks noChangeArrowheads="1"/>
            </p:cNvSpPr>
            <p:nvPr/>
          </p:nvSpPr>
          <p:spPr bwMode="hidden">
            <a:xfrm>
              <a:off x="34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3" name="Rectangle 1395"/>
            <p:cNvSpPr>
              <a:spLocks noChangeArrowheads="1"/>
            </p:cNvSpPr>
            <p:nvPr/>
          </p:nvSpPr>
          <p:spPr bwMode="hidden">
            <a:xfrm>
              <a:off x="433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4" name="Rectangle 1396"/>
            <p:cNvSpPr>
              <a:spLocks noChangeArrowheads="1"/>
            </p:cNvSpPr>
            <p:nvPr/>
          </p:nvSpPr>
          <p:spPr bwMode="hidden">
            <a:xfrm>
              <a:off x="519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5" name="Rectangle 1397"/>
            <p:cNvSpPr>
              <a:spLocks noChangeArrowheads="1"/>
            </p:cNvSpPr>
            <p:nvPr/>
          </p:nvSpPr>
          <p:spPr bwMode="hidden">
            <a:xfrm>
              <a:off x="60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6" name="Rectangle 1398"/>
            <p:cNvSpPr>
              <a:spLocks noChangeArrowheads="1"/>
            </p:cNvSpPr>
            <p:nvPr/>
          </p:nvSpPr>
          <p:spPr bwMode="hidden">
            <a:xfrm>
              <a:off x="69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7" name="Rectangle 1399"/>
            <p:cNvSpPr>
              <a:spLocks noChangeArrowheads="1"/>
            </p:cNvSpPr>
            <p:nvPr/>
          </p:nvSpPr>
          <p:spPr bwMode="hidden">
            <a:xfrm>
              <a:off x="778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8" name="Rectangle 1400"/>
            <p:cNvSpPr>
              <a:spLocks noChangeArrowheads="1"/>
            </p:cNvSpPr>
            <p:nvPr/>
          </p:nvSpPr>
          <p:spPr bwMode="hidden">
            <a:xfrm>
              <a:off x="864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9" name="Rectangle 1401"/>
            <p:cNvSpPr>
              <a:spLocks noChangeArrowheads="1"/>
            </p:cNvSpPr>
            <p:nvPr/>
          </p:nvSpPr>
          <p:spPr bwMode="hidden">
            <a:xfrm>
              <a:off x="95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10" name="Rectangle 1402"/>
            <p:cNvSpPr>
              <a:spLocks noChangeArrowheads="1"/>
            </p:cNvSpPr>
            <p:nvPr/>
          </p:nvSpPr>
          <p:spPr bwMode="hidden">
            <a:xfrm>
              <a:off x="103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11" name="Rectangle 1403"/>
            <p:cNvSpPr>
              <a:spLocks noChangeArrowheads="1"/>
            </p:cNvSpPr>
            <p:nvPr/>
          </p:nvSpPr>
          <p:spPr bwMode="hidden">
            <a:xfrm>
              <a:off x="1123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12" name="Rectangle 1404"/>
            <p:cNvSpPr>
              <a:spLocks noChangeArrowheads="1"/>
            </p:cNvSpPr>
            <p:nvPr/>
          </p:nvSpPr>
          <p:spPr bwMode="hidden">
            <a:xfrm>
              <a:off x="1209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13" name="Rectangle 1405"/>
            <p:cNvSpPr>
              <a:spLocks noChangeArrowheads="1"/>
            </p:cNvSpPr>
            <p:nvPr/>
          </p:nvSpPr>
          <p:spPr bwMode="hidden">
            <a:xfrm>
              <a:off x="129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14" name="Rectangle 1406"/>
            <p:cNvSpPr>
              <a:spLocks noChangeArrowheads="1"/>
            </p:cNvSpPr>
            <p:nvPr/>
          </p:nvSpPr>
          <p:spPr bwMode="hidden">
            <a:xfrm>
              <a:off x="138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15" name="Rectangle 1407"/>
            <p:cNvSpPr>
              <a:spLocks noChangeArrowheads="1"/>
            </p:cNvSpPr>
            <p:nvPr/>
          </p:nvSpPr>
          <p:spPr bwMode="hidden">
            <a:xfrm>
              <a:off x="1468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16" name="Rectangle 1408"/>
            <p:cNvSpPr>
              <a:spLocks noChangeArrowheads="1"/>
            </p:cNvSpPr>
            <p:nvPr/>
          </p:nvSpPr>
          <p:spPr bwMode="hidden">
            <a:xfrm>
              <a:off x="155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17" name="Rectangle 1409"/>
            <p:cNvSpPr>
              <a:spLocks noChangeArrowheads="1"/>
            </p:cNvSpPr>
            <p:nvPr/>
          </p:nvSpPr>
          <p:spPr bwMode="hidden">
            <a:xfrm>
              <a:off x="164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18" name="Rectangle 1410"/>
            <p:cNvSpPr>
              <a:spLocks noChangeArrowheads="1"/>
            </p:cNvSpPr>
            <p:nvPr/>
          </p:nvSpPr>
          <p:spPr bwMode="hidden">
            <a:xfrm>
              <a:off x="172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19" name="Rectangle 1411"/>
            <p:cNvSpPr>
              <a:spLocks noChangeArrowheads="1"/>
            </p:cNvSpPr>
            <p:nvPr/>
          </p:nvSpPr>
          <p:spPr bwMode="hidden">
            <a:xfrm>
              <a:off x="1813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0" name="Rectangle 1412"/>
            <p:cNvSpPr>
              <a:spLocks noChangeArrowheads="1"/>
            </p:cNvSpPr>
            <p:nvPr/>
          </p:nvSpPr>
          <p:spPr bwMode="hidden">
            <a:xfrm>
              <a:off x="190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1" name="Rectangle 1413"/>
            <p:cNvSpPr>
              <a:spLocks noChangeArrowheads="1"/>
            </p:cNvSpPr>
            <p:nvPr/>
          </p:nvSpPr>
          <p:spPr bwMode="hidden">
            <a:xfrm>
              <a:off x="198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2" name="Rectangle 1414"/>
            <p:cNvSpPr>
              <a:spLocks noChangeArrowheads="1"/>
            </p:cNvSpPr>
            <p:nvPr/>
          </p:nvSpPr>
          <p:spPr bwMode="hidden">
            <a:xfrm>
              <a:off x="207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3" name="Rectangle 1415"/>
            <p:cNvSpPr>
              <a:spLocks noChangeArrowheads="1"/>
            </p:cNvSpPr>
            <p:nvPr/>
          </p:nvSpPr>
          <p:spPr bwMode="hidden">
            <a:xfrm>
              <a:off x="2158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4" name="Rectangle 1416"/>
            <p:cNvSpPr>
              <a:spLocks noChangeArrowheads="1"/>
            </p:cNvSpPr>
            <p:nvPr/>
          </p:nvSpPr>
          <p:spPr bwMode="hidden">
            <a:xfrm>
              <a:off x="224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5" name="Rectangle 1417"/>
            <p:cNvSpPr>
              <a:spLocks noChangeArrowheads="1"/>
            </p:cNvSpPr>
            <p:nvPr/>
          </p:nvSpPr>
          <p:spPr bwMode="hidden">
            <a:xfrm>
              <a:off x="233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6" name="Rectangle 1418"/>
            <p:cNvSpPr>
              <a:spLocks noChangeArrowheads="1"/>
            </p:cNvSpPr>
            <p:nvPr/>
          </p:nvSpPr>
          <p:spPr bwMode="hidden">
            <a:xfrm>
              <a:off x="241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7" name="Rectangle 1419"/>
            <p:cNvSpPr>
              <a:spLocks noChangeArrowheads="1"/>
            </p:cNvSpPr>
            <p:nvPr/>
          </p:nvSpPr>
          <p:spPr bwMode="hidden">
            <a:xfrm>
              <a:off x="2503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8" name="Rectangle 1420"/>
            <p:cNvSpPr>
              <a:spLocks noChangeArrowheads="1"/>
            </p:cNvSpPr>
            <p:nvPr/>
          </p:nvSpPr>
          <p:spPr bwMode="hidden">
            <a:xfrm>
              <a:off x="259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9" name="Rectangle 1421"/>
            <p:cNvSpPr>
              <a:spLocks noChangeArrowheads="1"/>
            </p:cNvSpPr>
            <p:nvPr/>
          </p:nvSpPr>
          <p:spPr bwMode="hidden">
            <a:xfrm>
              <a:off x="267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0" name="Rectangle 1422"/>
            <p:cNvSpPr>
              <a:spLocks noChangeArrowheads="1"/>
            </p:cNvSpPr>
            <p:nvPr/>
          </p:nvSpPr>
          <p:spPr bwMode="hidden">
            <a:xfrm>
              <a:off x="276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1" name="Rectangle 1423"/>
            <p:cNvSpPr>
              <a:spLocks noChangeArrowheads="1"/>
            </p:cNvSpPr>
            <p:nvPr/>
          </p:nvSpPr>
          <p:spPr bwMode="hidden">
            <a:xfrm>
              <a:off x="2848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2" name="Rectangle 1424"/>
            <p:cNvSpPr>
              <a:spLocks noChangeArrowheads="1"/>
            </p:cNvSpPr>
            <p:nvPr/>
          </p:nvSpPr>
          <p:spPr bwMode="hidden">
            <a:xfrm>
              <a:off x="293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3" name="Rectangle 1425"/>
            <p:cNvSpPr>
              <a:spLocks noChangeArrowheads="1"/>
            </p:cNvSpPr>
            <p:nvPr/>
          </p:nvSpPr>
          <p:spPr bwMode="hidden">
            <a:xfrm>
              <a:off x="302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4" name="Rectangle 1426"/>
            <p:cNvSpPr>
              <a:spLocks noChangeArrowheads="1"/>
            </p:cNvSpPr>
            <p:nvPr/>
          </p:nvSpPr>
          <p:spPr bwMode="hidden">
            <a:xfrm>
              <a:off x="310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5" name="Rectangle 1427"/>
            <p:cNvSpPr>
              <a:spLocks noChangeArrowheads="1"/>
            </p:cNvSpPr>
            <p:nvPr/>
          </p:nvSpPr>
          <p:spPr bwMode="hidden">
            <a:xfrm>
              <a:off x="3194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6" name="Rectangle 1428"/>
            <p:cNvSpPr>
              <a:spLocks noChangeArrowheads="1"/>
            </p:cNvSpPr>
            <p:nvPr/>
          </p:nvSpPr>
          <p:spPr bwMode="hidden">
            <a:xfrm>
              <a:off x="328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7" name="Rectangle 1429"/>
            <p:cNvSpPr>
              <a:spLocks noChangeArrowheads="1"/>
            </p:cNvSpPr>
            <p:nvPr/>
          </p:nvSpPr>
          <p:spPr bwMode="hidden">
            <a:xfrm>
              <a:off x="336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8" name="Rectangle 1430"/>
            <p:cNvSpPr>
              <a:spLocks noChangeArrowheads="1"/>
            </p:cNvSpPr>
            <p:nvPr/>
          </p:nvSpPr>
          <p:spPr bwMode="hidden">
            <a:xfrm>
              <a:off x="345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9" name="Rectangle 1431"/>
            <p:cNvSpPr>
              <a:spLocks noChangeArrowheads="1"/>
            </p:cNvSpPr>
            <p:nvPr/>
          </p:nvSpPr>
          <p:spPr bwMode="hidden">
            <a:xfrm>
              <a:off x="3539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0" name="Rectangle 1432"/>
            <p:cNvSpPr>
              <a:spLocks noChangeArrowheads="1"/>
            </p:cNvSpPr>
            <p:nvPr/>
          </p:nvSpPr>
          <p:spPr bwMode="hidden">
            <a:xfrm>
              <a:off x="362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1" name="Rectangle 1433"/>
            <p:cNvSpPr>
              <a:spLocks noChangeArrowheads="1"/>
            </p:cNvSpPr>
            <p:nvPr/>
          </p:nvSpPr>
          <p:spPr bwMode="hidden">
            <a:xfrm>
              <a:off x="371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2" name="Rectangle 1434"/>
            <p:cNvSpPr>
              <a:spLocks noChangeArrowheads="1"/>
            </p:cNvSpPr>
            <p:nvPr/>
          </p:nvSpPr>
          <p:spPr bwMode="hidden">
            <a:xfrm>
              <a:off x="379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3" name="Rectangle 1435"/>
            <p:cNvSpPr>
              <a:spLocks noChangeArrowheads="1"/>
            </p:cNvSpPr>
            <p:nvPr/>
          </p:nvSpPr>
          <p:spPr bwMode="hidden">
            <a:xfrm>
              <a:off x="3884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4" name="Rectangle 1436"/>
            <p:cNvSpPr>
              <a:spLocks noChangeArrowheads="1"/>
            </p:cNvSpPr>
            <p:nvPr/>
          </p:nvSpPr>
          <p:spPr bwMode="hidden">
            <a:xfrm>
              <a:off x="397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5" name="Rectangle 1437"/>
            <p:cNvSpPr>
              <a:spLocks noChangeArrowheads="1"/>
            </p:cNvSpPr>
            <p:nvPr/>
          </p:nvSpPr>
          <p:spPr bwMode="hidden">
            <a:xfrm>
              <a:off x="405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6" name="Rectangle 1438"/>
            <p:cNvSpPr>
              <a:spLocks noChangeArrowheads="1"/>
            </p:cNvSpPr>
            <p:nvPr/>
          </p:nvSpPr>
          <p:spPr bwMode="hidden">
            <a:xfrm>
              <a:off x="4142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7" name="Rectangle 1439"/>
            <p:cNvSpPr>
              <a:spLocks noChangeArrowheads="1"/>
            </p:cNvSpPr>
            <p:nvPr/>
          </p:nvSpPr>
          <p:spPr bwMode="hidden">
            <a:xfrm>
              <a:off x="4229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8" name="Rectangle 1440"/>
            <p:cNvSpPr>
              <a:spLocks noChangeArrowheads="1"/>
            </p:cNvSpPr>
            <p:nvPr/>
          </p:nvSpPr>
          <p:spPr bwMode="hidden">
            <a:xfrm>
              <a:off x="431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9" name="Rectangle 1441"/>
            <p:cNvSpPr>
              <a:spLocks noChangeArrowheads="1"/>
            </p:cNvSpPr>
            <p:nvPr/>
          </p:nvSpPr>
          <p:spPr bwMode="hidden">
            <a:xfrm>
              <a:off x="440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0" name="Rectangle 1442"/>
            <p:cNvSpPr>
              <a:spLocks noChangeArrowheads="1"/>
            </p:cNvSpPr>
            <p:nvPr/>
          </p:nvSpPr>
          <p:spPr bwMode="hidden">
            <a:xfrm>
              <a:off x="4487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1" name="Rectangle 1443"/>
            <p:cNvSpPr>
              <a:spLocks noChangeArrowheads="1"/>
            </p:cNvSpPr>
            <p:nvPr/>
          </p:nvSpPr>
          <p:spPr bwMode="hidden">
            <a:xfrm>
              <a:off x="4574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2" name="Rectangle 1444"/>
            <p:cNvSpPr>
              <a:spLocks noChangeArrowheads="1"/>
            </p:cNvSpPr>
            <p:nvPr/>
          </p:nvSpPr>
          <p:spPr bwMode="hidden">
            <a:xfrm>
              <a:off x="466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3" name="Rectangle 1445"/>
            <p:cNvSpPr>
              <a:spLocks noChangeArrowheads="1"/>
            </p:cNvSpPr>
            <p:nvPr/>
          </p:nvSpPr>
          <p:spPr bwMode="hidden">
            <a:xfrm>
              <a:off x="474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4" name="Rectangle 1446"/>
            <p:cNvSpPr>
              <a:spLocks noChangeArrowheads="1"/>
            </p:cNvSpPr>
            <p:nvPr/>
          </p:nvSpPr>
          <p:spPr bwMode="hidden">
            <a:xfrm>
              <a:off x="4832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5" name="Rectangle 1447"/>
            <p:cNvSpPr>
              <a:spLocks noChangeArrowheads="1"/>
            </p:cNvSpPr>
            <p:nvPr/>
          </p:nvSpPr>
          <p:spPr bwMode="hidden">
            <a:xfrm>
              <a:off x="4919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6" name="Rectangle 1448"/>
            <p:cNvSpPr>
              <a:spLocks noChangeArrowheads="1"/>
            </p:cNvSpPr>
            <p:nvPr/>
          </p:nvSpPr>
          <p:spPr bwMode="hidden">
            <a:xfrm>
              <a:off x="500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7" name="Rectangle 1449"/>
            <p:cNvSpPr>
              <a:spLocks noChangeArrowheads="1"/>
            </p:cNvSpPr>
            <p:nvPr/>
          </p:nvSpPr>
          <p:spPr bwMode="hidden">
            <a:xfrm>
              <a:off x="509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8" name="Rectangle 1450"/>
            <p:cNvSpPr>
              <a:spLocks noChangeArrowheads="1"/>
            </p:cNvSpPr>
            <p:nvPr/>
          </p:nvSpPr>
          <p:spPr bwMode="hidden">
            <a:xfrm>
              <a:off x="5178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9" name="Rectangle 1451"/>
            <p:cNvSpPr>
              <a:spLocks noChangeArrowheads="1"/>
            </p:cNvSpPr>
            <p:nvPr/>
          </p:nvSpPr>
          <p:spPr bwMode="hidden">
            <a:xfrm>
              <a:off x="5264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60" name="Rectangle 1452"/>
            <p:cNvSpPr>
              <a:spLocks noChangeArrowheads="1"/>
            </p:cNvSpPr>
            <p:nvPr/>
          </p:nvSpPr>
          <p:spPr bwMode="hidden">
            <a:xfrm>
              <a:off x="535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61" name="Rectangle 1453"/>
            <p:cNvSpPr>
              <a:spLocks noChangeArrowheads="1"/>
            </p:cNvSpPr>
            <p:nvPr/>
          </p:nvSpPr>
          <p:spPr bwMode="hidden">
            <a:xfrm>
              <a:off x="543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62" name="Rectangle 1454"/>
            <p:cNvSpPr>
              <a:spLocks noChangeArrowheads="1"/>
            </p:cNvSpPr>
            <p:nvPr/>
          </p:nvSpPr>
          <p:spPr bwMode="hidden">
            <a:xfrm>
              <a:off x="5523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63" name="Rectangle 1455"/>
            <p:cNvSpPr>
              <a:spLocks noChangeArrowheads="1"/>
            </p:cNvSpPr>
            <p:nvPr/>
          </p:nvSpPr>
          <p:spPr bwMode="hidden">
            <a:xfrm>
              <a:off x="5609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64" name="Rectangle 1456"/>
            <p:cNvSpPr>
              <a:spLocks noChangeArrowheads="1"/>
            </p:cNvSpPr>
            <p:nvPr/>
          </p:nvSpPr>
          <p:spPr bwMode="hidden">
            <a:xfrm>
              <a:off x="569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29" name="Rectangle 50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91400" y="6400800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i="0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16-10-2001</a:t>
            </a:r>
          </a:p>
        </p:txBody>
      </p:sp>
      <p:sp>
        <p:nvSpPr>
          <p:cNvPr id="1530" name="Rectangle 50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77000" y="64008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i="0">
                <a:solidFill>
                  <a:schemeClr val="tx1"/>
                </a:solidFill>
              </a:defRPr>
            </a:lvl1pPr>
          </a:lstStyle>
          <a:p>
            <a:fld id="{BA6C2D21-24CC-43C1-B798-0467DDB12DA1}" type="slidenum">
              <a:rPr lang="en-US" altLang="en-US"/>
              <a:pPr/>
              <a:t>‹nr.›</a:t>
            </a:fld>
            <a:endParaRPr lang="en-US" altLang="en-US"/>
          </a:p>
        </p:txBody>
      </p:sp>
      <p:sp>
        <p:nvSpPr>
          <p:cNvPr id="1531" name="Rectangle 507"/>
          <p:cNvSpPr>
            <a:spLocks noChangeArrowheads="1"/>
          </p:cNvSpPr>
          <p:nvPr/>
        </p:nvSpPr>
        <p:spPr bwMode="auto">
          <a:xfrm>
            <a:off x="304800" y="6400800"/>
            <a:ext cx="647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 sz="1400" i="0">
              <a:solidFill>
                <a:schemeClr val="tx1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304800"/>
            <a:ext cx="721518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D1F74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nl-NL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19200"/>
            <a:ext cx="8534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nl-NL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282575" indent="-282575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C2074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65175" indent="-1905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C2074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39825" indent="-1841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C2074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519238" indent="-1841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C2074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909763" indent="-19526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C2074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366963" indent="-19526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C2074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824163" indent="-19526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C2074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281363" indent="-19526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C2074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738563" indent="-19526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C2074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2348880"/>
            <a:ext cx="4680520" cy="936104"/>
          </a:xfrm>
        </p:spPr>
        <p:txBody>
          <a:bodyPr/>
          <a:lstStyle/>
          <a:p>
            <a:r>
              <a:rPr lang="en-GB" dirty="0" err="1" smtClean="0"/>
              <a:t>MYcrobiota</a:t>
            </a:r>
            <a:r>
              <a:rPr lang="en-GB" dirty="0" smtClean="0"/>
              <a:t>:</a:t>
            </a:r>
            <a:endParaRPr lang="en-GB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5229200"/>
            <a:ext cx="6400800" cy="905272"/>
          </a:xfrm>
        </p:spPr>
        <p:txBody>
          <a:bodyPr/>
          <a:lstStyle/>
          <a:p>
            <a:r>
              <a:rPr lang="nl-NL" dirty="0" smtClean="0"/>
              <a:t>Stefan Boers &amp; Saskia Hiltemann</a:t>
            </a:r>
            <a:endParaRPr lang="nl-NL" dirty="0"/>
          </a:p>
          <a:p>
            <a:r>
              <a:rPr lang="nl-NL" dirty="0" smtClean="0"/>
              <a:t>2016-05-26</a:t>
            </a:r>
            <a:endParaRPr lang="nl-NL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56506" y="3091272"/>
            <a:ext cx="4680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0" dirty="0" smtClean="0"/>
              <a:t>A </a:t>
            </a:r>
            <a:r>
              <a:rPr lang="en-GB" i="0" dirty="0"/>
              <a:t>user-friendly application for </a:t>
            </a:r>
            <a:br>
              <a:rPr lang="en-GB" i="0" dirty="0"/>
            </a:br>
            <a:r>
              <a:rPr lang="en-GB" i="0" dirty="0"/>
              <a:t>16S </a:t>
            </a:r>
            <a:r>
              <a:rPr lang="en-GB" i="0" dirty="0" err="1"/>
              <a:t>rRNA</a:t>
            </a:r>
            <a:r>
              <a:rPr lang="en-GB" i="0" dirty="0"/>
              <a:t> gene sequencing analysis</a:t>
            </a:r>
            <a:endParaRPr lang="en-US" i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2685" b="5476"/>
          <a:stretch/>
        </p:blipFill>
        <p:spPr>
          <a:xfrm>
            <a:off x="5436096" y="1772816"/>
            <a:ext cx="3295843" cy="263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2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OTU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09600"/>
          </a:xfrm>
        </p:spPr>
        <p:txBody>
          <a:bodyPr/>
          <a:lstStyle/>
          <a:p>
            <a:r>
              <a:rPr lang="en-US" sz="1800" dirty="0" smtClean="0"/>
              <a:t>Clustering on basis of homology of the reads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grpSp>
        <p:nvGrpSpPr>
          <p:cNvPr id="10" name="Groeperen 9"/>
          <p:cNvGrpSpPr/>
          <p:nvPr/>
        </p:nvGrpSpPr>
        <p:grpSpPr>
          <a:xfrm>
            <a:off x="0" y="1715271"/>
            <a:ext cx="9144000" cy="3657945"/>
            <a:chOff x="0" y="1484784"/>
            <a:chExt cx="9144000" cy="3657945"/>
          </a:xfrm>
        </p:grpSpPr>
        <p:pic>
          <p:nvPicPr>
            <p:cNvPr id="7" name="Afbeelding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14500"/>
              <a:ext cx="9144000" cy="3428229"/>
            </a:xfrm>
            <a:prstGeom prst="rect">
              <a:avLst/>
            </a:prstGeom>
          </p:spPr>
        </p:pic>
        <p:cxnSp>
          <p:nvCxnSpPr>
            <p:cNvPr id="48" name="Rechte verbindingslijn 47"/>
            <p:cNvCxnSpPr/>
            <p:nvPr/>
          </p:nvCxnSpPr>
          <p:spPr bwMode="auto">
            <a:xfrm flipV="1">
              <a:off x="1152000" y="1714500"/>
              <a:ext cx="0" cy="3428229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0" name="Rechthoek 49"/>
            <p:cNvSpPr/>
            <p:nvPr/>
          </p:nvSpPr>
          <p:spPr>
            <a:xfrm>
              <a:off x="304800" y="1484784"/>
              <a:ext cx="178908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1200" i="0" dirty="0" smtClean="0">
                  <a:latin typeface=""/>
                </a:rPr>
                <a:t>97%</a:t>
              </a:r>
              <a:endParaRPr lang="nl-NL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15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 taxonomy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4800" y="1628800"/>
            <a:ext cx="7795592" cy="4772000"/>
          </a:xfrm>
        </p:spPr>
        <p:txBody>
          <a:bodyPr/>
          <a:lstStyle/>
          <a:p>
            <a:r>
              <a:rPr lang="en-GB" sz="1800" dirty="0" smtClean="0"/>
              <a:t>Homology with reference databases</a:t>
            </a:r>
          </a:p>
          <a:p>
            <a:endParaRPr lang="en-GB" sz="1800" dirty="0" smtClean="0"/>
          </a:p>
          <a:p>
            <a:endParaRPr lang="en-GB" sz="1800" dirty="0" smtClean="0"/>
          </a:p>
          <a:p>
            <a:endParaRPr lang="en-GB" sz="1800" dirty="0"/>
          </a:p>
          <a:p>
            <a:endParaRPr lang="en-GB" sz="1800" dirty="0" smtClean="0"/>
          </a:p>
          <a:p>
            <a:endParaRPr lang="en-GB" sz="1800" dirty="0" smtClean="0"/>
          </a:p>
          <a:p>
            <a:endParaRPr lang="en-GB" sz="1800" dirty="0" smtClean="0"/>
          </a:p>
          <a:p>
            <a:r>
              <a:rPr lang="en-GB" sz="1800" dirty="0" smtClean="0"/>
              <a:t>Accuracy depends on quality and completeness of databases used</a:t>
            </a:r>
          </a:p>
          <a:p>
            <a:endParaRPr lang="en-GB" sz="1800" dirty="0"/>
          </a:p>
          <a:p>
            <a:r>
              <a:rPr lang="en-GB" sz="1800" dirty="0" smtClean="0"/>
              <a:t>Databases are inevitably incomplete</a:t>
            </a:r>
          </a:p>
          <a:p>
            <a:endParaRPr lang="en-GB" sz="1800" dirty="0"/>
          </a:p>
          <a:p>
            <a:r>
              <a:rPr lang="en-GB" sz="1800" dirty="0" smtClean="0"/>
              <a:t>Manual evaluation recommended (e.g. NCBI blast)</a:t>
            </a:r>
            <a:endParaRPr lang="en-GB" sz="1800" dirty="0"/>
          </a:p>
        </p:txBody>
      </p:sp>
      <p:grpSp>
        <p:nvGrpSpPr>
          <p:cNvPr id="11" name="Groeperen 10"/>
          <p:cNvGrpSpPr/>
          <p:nvPr/>
        </p:nvGrpSpPr>
        <p:grpSpPr>
          <a:xfrm>
            <a:off x="367209" y="2564904"/>
            <a:ext cx="3691136" cy="1089063"/>
            <a:chOff x="5148064" y="2060848"/>
            <a:chExt cx="3691136" cy="1089063"/>
          </a:xfrm>
        </p:grpSpPr>
        <p:sp>
          <p:nvSpPr>
            <p:cNvPr id="5" name="Afgeronde rechthoek 4"/>
            <p:cNvSpPr/>
            <p:nvPr/>
          </p:nvSpPr>
          <p:spPr bwMode="auto">
            <a:xfrm>
              <a:off x="5148064" y="2060848"/>
              <a:ext cx="3691136" cy="1080120"/>
            </a:xfrm>
            <a:prstGeom prst="roundRect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1" u="none" strike="noStrike" cap="none" normalizeH="0" baseline="0" smtClean="0">
                <a:ln>
                  <a:noFill/>
                </a:ln>
                <a:solidFill>
                  <a:srgbClr val="0D1F74"/>
                </a:solidFill>
                <a:effectLst/>
                <a:latin typeface="Arial" charset="0"/>
              </a:endParaRPr>
            </a:p>
          </p:txBody>
        </p:sp>
        <p:pic>
          <p:nvPicPr>
            <p:cNvPr id="7" name="Afbeelding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0385" y="2261280"/>
              <a:ext cx="1199464" cy="807679"/>
            </a:xfrm>
            <a:prstGeom prst="rect">
              <a:avLst/>
            </a:prstGeom>
          </p:spPr>
        </p:pic>
        <p:sp>
          <p:nvSpPr>
            <p:cNvPr id="9" name="Tijdelijke aanduiding voor inhoud 2"/>
            <p:cNvSpPr txBox="1">
              <a:spLocks/>
            </p:cNvSpPr>
            <p:nvPr/>
          </p:nvSpPr>
          <p:spPr bwMode="auto">
            <a:xfrm>
              <a:off x="5292080" y="2060848"/>
              <a:ext cx="2367372" cy="1089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82575" indent="-282575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C2074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65175" indent="-190500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C2074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39825" indent="-184150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C2074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19238" indent="-184150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C2074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09763" indent="-195263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C2074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366963" indent="-195263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C2074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24163" indent="-195263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C2074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281363" indent="-195263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C2074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38563" indent="-195263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C2074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en-GB" sz="1600" i="0" kern="0" dirty="0" smtClean="0"/>
                <a:t>Berkeley lab</a:t>
              </a:r>
            </a:p>
            <a:p>
              <a:r>
                <a:rPr lang="en-GB" sz="1600" i="0" kern="0" dirty="0" smtClean="0"/>
                <a:t>August 2013</a:t>
              </a:r>
            </a:p>
            <a:p>
              <a:r>
                <a:rPr lang="en-GB" sz="1600" i="0" kern="0" dirty="0" smtClean="0"/>
                <a:t>202,421 entries</a:t>
              </a:r>
            </a:p>
            <a:p>
              <a:endParaRPr lang="en-GB" sz="1600" i="0" kern="0" dirty="0"/>
            </a:p>
          </p:txBody>
        </p:sp>
      </p:grpSp>
      <p:grpSp>
        <p:nvGrpSpPr>
          <p:cNvPr id="12" name="Groeperen 11"/>
          <p:cNvGrpSpPr/>
          <p:nvPr/>
        </p:nvGrpSpPr>
        <p:grpSpPr>
          <a:xfrm>
            <a:off x="4716016" y="2555961"/>
            <a:ext cx="3675484" cy="1098006"/>
            <a:chOff x="5148064" y="3515223"/>
            <a:chExt cx="3675484" cy="1098006"/>
          </a:xfrm>
        </p:grpSpPr>
        <p:sp>
          <p:nvSpPr>
            <p:cNvPr id="6" name="Afgeronde rechthoek 5"/>
            <p:cNvSpPr/>
            <p:nvPr/>
          </p:nvSpPr>
          <p:spPr bwMode="auto">
            <a:xfrm>
              <a:off x="5148064" y="3515223"/>
              <a:ext cx="3675484" cy="1080120"/>
            </a:xfrm>
            <a:prstGeom prst="roundRect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000" b="0" i="1" u="none" strike="noStrike" cap="none" normalizeH="0" baseline="0" smtClean="0">
                <a:ln>
                  <a:noFill/>
                </a:ln>
                <a:solidFill>
                  <a:srgbClr val="0D1F74"/>
                </a:solidFill>
                <a:effectLst/>
                <a:latin typeface="Arial" charset="0"/>
              </a:endParaRPr>
            </a:p>
          </p:txBody>
        </p:sp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662" y="3772610"/>
              <a:ext cx="1082910" cy="433164"/>
            </a:xfrm>
            <a:prstGeom prst="rect">
              <a:avLst/>
            </a:prstGeom>
          </p:spPr>
        </p:pic>
        <p:sp>
          <p:nvSpPr>
            <p:cNvPr id="10" name="Tijdelijke aanduiding voor inhoud 2"/>
            <p:cNvSpPr txBox="1">
              <a:spLocks/>
            </p:cNvSpPr>
            <p:nvPr/>
          </p:nvSpPr>
          <p:spPr bwMode="auto">
            <a:xfrm>
              <a:off x="5300972" y="3524166"/>
              <a:ext cx="2367372" cy="1089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82575" indent="-282575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C2074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65175" indent="-190500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C2074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39825" indent="-184150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C2074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519238" indent="-184150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C2074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909763" indent="-195263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C2074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366963" indent="-195263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C2074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824163" indent="-195263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C2074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281363" indent="-195263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C2074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738563" indent="-195263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C2074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en-GB" sz="1600" i="0" kern="0" dirty="0" smtClean="0"/>
                <a:t>Max-</a:t>
              </a:r>
              <a:r>
                <a:rPr lang="en-GB" sz="1600" i="0" kern="0" dirty="0" err="1" smtClean="0"/>
                <a:t>Planc</a:t>
              </a:r>
              <a:r>
                <a:rPr lang="en-GB" sz="1600" i="0" kern="0" dirty="0" smtClean="0"/>
                <a:t>-</a:t>
              </a:r>
              <a:r>
                <a:rPr lang="en-GB" sz="1600" i="0" kern="0" dirty="0" err="1" smtClean="0"/>
                <a:t>Institut</a:t>
              </a:r>
              <a:endParaRPr lang="en-GB" sz="1600" i="0" kern="0" dirty="0" smtClean="0"/>
            </a:p>
            <a:p>
              <a:r>
                <a:rPr lang="en-GB" sz="1600" i="0" kern="0" dirty="0" smtClean="0"/>
                <a:t>July 2015</a:t>
              </a:r>
            </a:p>
            <a:p>
              <a:r>
                <a:rPr lang="en-GB" sz="1600" i="0" kern="0" dirty="0" smtClean="0"/>
                <a:t>172,418 entries</a:t>
              </a:r>
            </a:p>
            <a:p>
              <a:endParaRPr lang="en-GB" sz="1600" i="0" kern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00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84784"/>
            <a:ext cx="6280769" cy="3935363"/>
          </a:xfrm>
          <a:prstGeom prst="rect">
            <a:avLst/>
          </a:prstGeom>
        </p:spPr>
      </p:pic>
      <p:sp>
        <p:nvSpPr>
          <p:cNvPr id="9" name="TextBox 3"/>
          <p:cNvSpPr txBox="1"/>
          <p:nvPr/>
        </p:nvSpPr>
        <p:spPr>
          <a:xfrm>
            <a:off x="5148064" y="6279444"/>
            <a:ext cx="3995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 err="1" smtClean="0">
                <a:solidFill>
                  <a:srgbClr val="000000"/>
                </a:solidFill>
              </a:rPr>
              <a:t>Sci</a:t>
            </a:r>
            <a:r>
              <a:rPr lang="en-GB" sz="1600" dirty="0" smtClean="0">
                <a:solidFill>
                  <a:srgbClr val="000000"/>
                </a:solidFill>
              </a:rPr>
              <a:t> Rep, 2015, </a:t>
            </a:r>
            <a:r>
              <a:rPr lang="en-GB" sz="1600" b="1" i="0" dirty="0" smtClean="0">
                <a:solidFill>
                  <a:srgbClr val="000000"/>
                </a:solidFill>
              </a:rPr>
              <a:t>5</a:t>
            </a:r>
            <a:r>
              <a:rPr lang="en-GB" sz="1600" i="0" dirty="0" smtClean="0">
                <a:solidFill>
                  <a:srgbClr val="000000"/>
                </a:solidFill>
              </a:rPr>
              <a:t>: 14181</a:t>
            </a:r>
            <a:endParaRPr lang="en-GB" sz="1600" i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93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do all that?</a:t>
            </a:r>
            <a:endParaRPr lang="en-GB" dirty="0"/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 bwMode="auto">
          <a:xfrm>
            <a:off x="304799" y="1368152"/>
            <a:ext cx="8839201" cy="530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5175" indent="-1905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39825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519238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9097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3669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8241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2813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7385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1800" i="0" kern="0" dirty="0" smtClean="0"/>
              <a:t>Two pieces of very sophisticated open source software:</a:t>
            </a:r>
          </a:p>
          <a:p>
            <a:pPr lvl="1"/>
            <a:r>
              <a:rPr lang="en-GB" sz="1600" i="0" kern="0" dirty="0" err="1" smtClean="0"/>
              <a:t>mothur</a:t>
            </a:r>
            <a:endParaRPr lang="en-GB" sz="1600" i="0" kern="0" dirty="0" smtClean="0"/>
          </a:p>
          <a:p>
            <a:pPr lvl="1"/>
            <a:r>
              <a:rPr lang="en-GB" sz="1600" i="0" kern="0" dirty="0" smtClean="0"/>
              <a:t>QIIME</a:t>
            </a:r>
          </a:p>
          <a:p>
            <a:endParaRPr lang="en-GB" sz="1600" i="0" kern="0" dirty="0" smtClean="0"/>
          </a:p>
          <a:p>
            <a:pPr algn="just"/>
            <a:r>
              <a:rPr lang="en-GB" altLang="nl-NL" sz="1800" i="0" dirty="0" smtClean="0">
                <a:latin typeface="Arial" charset="0"/>
              </a:rPr>
              <a:t>Both programs are driven from the command line</a:t>
            </a:r>
          </a:p>
          <a:p>
            <a:pPr lvl="1" algn="just"/>
            <a:r>
              <a:rPr lang="en-GB" altLang="nl-NL" sz="1600" i="0" dirty="0" smtClean="0">
                <a:latin typeface="Arial" charset="0"/>
              </a:rPr>
              <a:t>Requires bioinformatics skills</a:t>
            </a:r>
          </a:p>
          <a:p>
            <a:pPr lvl="1" algn="just"/>
            <a:r>
              <a:rPr lang="en-GB" altLang="nl-NL" sz="1600" i="0" dirty="0" smtClean="0">
                <a:latin typeface="Arial" charset="0"/>
              </a:rPr>
              <a:t>Results depend on algorithms used and their settings</a:t>
            </a:r>
          </a:p>
          <a:p>
            <a:pPr algn="just"/>
            <a:endParaRPr lang="en-GB" sz="1600" i="0" kern="0" dirty="0" smtClean="0"/>
          </a:p>
          <a:p>
            <a:pPr algn="just"/>
            <a:r>
              <a:rPr lang="en-GB" sz="1800" i="0" kern="0" dirty="0" smtClean="0"/>
              <a:t>Development of </a:t>
            </a:r>
            <a:r>
              <a:rPr lang="en-GB" sz="1800" i="0" kern="0" dirty="0" err="1" smtClean="0"/>
              <a:t>MYcrobiota</a:t>
            </a:r>
            <a:r>
              <a:rPr lang="en-GB" sz="1800" i="0" kern="0" dirty="0" smtClean="0"/>
              <a:t>:</a:t>
            </a:r>
          </a:p>
          <a:p>
            <a:pPr lvl="1" algn="just"/>
            <a:r>
              <a:rPr lang="en-GB" sz="1600" i="0" kern="0" dirty="0" smtClean="0"/>
              <a:t>Translation of a </a:t>
            </a:r>
            <a:r>
              <a:rPr lang="en-GB" sz="1600" b="1" i="0" kern="0" dirty="0" smtClean="0"/>
              <a:t>validated</a:t>
            </a:r>
            <a:r>
              <a:rPr lang="en-GB" sz="1600" i="0" kern="0" dirty="0" smtClean="0"/>
              <a:t> workflow in a user-friendly (automated) pipeline</a:t>
            </a:r>
          </a:p>
          <a:p>
            <a:pPr lvl="1" algn="just"/>
            <a:r>
              <a:rPr lang="en-GB" sz="1600" i="0" kern="0" dirty="0" smtClean="0"/>
              <a:t>“Plug and Play” – standardized algorithms and settings</a:t>
            </a:r>
          </a:p>
          <a:p>
            <a:pPr lvl="1"/>
            <a:r>
              <a:rPr lang="en-GB" sz="1600" i="0" kern="0" dirty="0" smtClean="0"/>
              <a:t>Quality control – where did I lose reads and the ability to download them to check!</a:t>
            </a:r>
          </a:p>
          <a:p>
            <a:pPr lvl="1"/>
            <a:r>
              <a:rPr lang="en-GB" sz="1600" i="0" kern="0" dirty="0"/>
              <a:t>Dynamic visualization of bacterial taxonomies and alpha/beta diversities </a:t>
            </a:r>
            <a:endParaRPr lang="en-GB" sz="1600" i="0" kern="0" dirty="0" smtClean="0"/>
          </a:p>
          <a:p>
            <a:pPr algn="just"/>
            <a:endParaRPr lang="en-GB" altLang="nl-NL" sz="1800" i="0" dirty="0">
              <a:latin typeface="Arial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" r="50891" b="29411"/>
          <a:stretch/>
        </p:blipFill>
        <p:spPr>
          <a:xfrm>
            <a:off x="6084168" y="1988840"/>
            <a:ext cx="2808312" cy="21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304800"/>
            <a:ext cx="7555755" cy="609600"/>
          </a:xfrm>
        </p:spPr>
        <p:txBody>
          <a:bodyPr/>
          <a:lstStyle/>
          <a:p>
            <a:r>
              <a:rPr lang="en-GB" dirty="0" smtClean="0"/>
              <a:t>Why do we use the 16S gene?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88840"/>
            <a:ext cx="8534400" cy="4411960"/>
          </a:xfrm>
        </p:spPr>
        <p:txBody>
          <a:bodyPr/>
          <a:lstStyle/>
          <a:p>
            <a:pPr>
              <a:buClrTx/>
            </a:pPr>
            <a:r>
              <a:rPr lang="en-GB" sz="1800" dirty="0">
                <a:solidFill>
                  <a:srgbClr val="0C2074"/>
                </a:solidFill>
              </a:rPr>
              <a:t>Greatly enhancing our insights into the microbial diversity and taxonomy of many different types of environments and </a:t>
            </a:r>
            <a:r>
              <a:rPr lang="en-GB" sz="1800" dirty="0" smtClean="0">
                <a:solidFill>
                  <a:srgbClr val="0C2074"/>
                </a:solidFill>
              </a:rPr>
              <a:t>ecosystems – WHO IS THERE?</a:t>
            </a:r>
            <a:endParaRPr lang="en-GB" sz="1800" dirty="0">
              <a:solidFill>
                <a:srgbClr val="0C2074"/>
              </a:solidFill>
            </a:endParaRPr>
          </a:p>
          <a:p>
            <a:pPr>
              <a:buClrTx/>
            </a:pPr>
            <a:endParaRPr lang="en-GB" sz="1800" dirty="0" smtClean="0">
              <a:solidFill>
                <a:srgbClr val="0C2074"/>
              </a:solidFill>
            </a:endParaRPr>
          </a:p>
          <a:p>
            <a:pPr>
              <a:buClrTx/>
            </a:pPr>
            <a:r>
              <a:rPr lang="en-GB" sz="1800" dirty="0" smtClean="0">
                <a:solidFill>
                  <a:srgbClr val="0C2074"/>
                </a:solidFill>
              </a:rPr>
              <a:t>Universal gene in bacteria and archaea</a:t>
            </a:r>
          </a:p>
          <a:p>
            <a:pPr>
              <a:buClrTx/>
            </a:pPr>
            <a:endParaRPr lang="en-GB" sz="1800" dirty="0" smtClean="0">
              <a:solidFill>
                <a:srgbClr val="0C2074"/>
              </a:solidFill>
            </a:endParaRPr>
          </a:p>
          <a:p>
            <a:pPr>
              <a:buClrTx/>
            </a:pPr>
            <a:r>
              <a:rPr lang="en-GB" sz="1800" dirty="0" smtClean="0">
                <a:solidFill>
                  <a:srgbClr val="0C2074"/>
                </a:solidFill>
              </a:rPr>
              <a:t>Conserved regions - “</a:t>
            </a:r>
            <a:r>
              <a:rPr lang="en-GB" sz="1800" dirty="0">
                <a:solidFill>
                  <a:srgbClr val="0C2074"/>
                </a:solidFill>
              </a:rPr>
              <a:t>species-independent” PCR amplification</a:t>
            </a:r>
          </a:p>
          <a:p>
            <a:pPr>
              <a:buClrTx/>
            </a:pPr>
            <a:endParaRPr lang="en-GB" sz="1800" dirty="0">
              <a:solidFill>
                <a:srgbClr val="0C2074"/>
              </a:solidFill>
            </a:endParaRPr>
          </a:p>
          <a:p>
            <a:pPr>
              <a:buClrTx/>
            </a:pPr>
            <a:r>
              <a:rPr lang="en-GB" sz="1800" dirty="0">
                <a:solidFill>
                  <a:srgbClr val="0C2074"/>
                </a:solidFill>
              </a:rPr>
              <a:t>Variable </a:t>
            </a:r>
            <a:r>
              <a:rPr lang="en-GB" sz="1800" dirty="0" smtClean="0">
                <a:solidFill>
                  <a:srgbClr val="0C2074"/>
                </a:solidFill>
              </a:rPr>
              <a:t>regions - taxonomic </a:t>
            </a:r>
            <a:r>
              <a:rPr lang="en-GB" sz="1800" dirty="0">
                <a:solidFill>
                  <a:srgbClr val="0C2074"/>
                </a:solidFill>
              </a:rPr>
              <a:t>classification</a:t>
            </a:r>
          </a:p>
          <a:p>
            <a:pPr marL="0" indent="0">
              <a:buClrTx/>
              <a:buNone/>
            </a:pPr>
            <a:endParaRPr lang="en-GB" sz="1800" dirty="0" smtClean="0">
              <a:solidFill>
                <a:srgbClr val="0C20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1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0" descr="gsjuni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261" y="2204864"/>
            <a:ext cx="2023043" cy="1512168"/>
          </a:xfrm>
          <a:prstGeom prst="rect">
            <a:avLst/>
          </a:prstGeom>
          <a:ln w="2857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16S </a:t>
            </a:r>
            <a:r>
              <a:rPr lang="en-GB" dirty="0" err="1" smtClean="0"/>
              <a:t>rRNA</a:t>
            </a:r>
            <a:r>
              <a:rPr lang="en-GB" dirty="0" smtClean="0"/>
              <a:t> gene sequencing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276872"/>
            <a:ext cx="1589549" cy="108012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79512" y="1772816"/>
            <a:ext cx="1584176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5175" indent="-1905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39825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519238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9097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3669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8241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2813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7385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1800" i="0" dirty="0" smtClean="0"/>
              <a:t>Sampling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123728" y="1772816"/>
            <a:ext cx="1296144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5175" indent="-1905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39825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519238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9097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3669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8241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2813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7385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1800" i="0" dirty="0" smtClean="0"/>
              <a:t>Extraction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2060848"/>
            <a:ext cx="1584176" cy="158417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707904" y="1772816"/>
            <a:ext cx="151216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5175" indent="-1905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39825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519238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9097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3669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8241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2813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7385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1800" i="0" dirty="0" smtClean="0"/>
              <a:t>Amplification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5508104" y="1772816"/>
            <a:ext cx="144016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5175" indent="-1905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39825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519238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9097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3669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8241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2813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7385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1800" i="0" dirty="0" smtClean="0"/>
              <a:t>NGS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7087192" y="1772816"/>
            <a:ext cx="187220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5175" indent="-1905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39825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519238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9097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3669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8241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2813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7385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1800" i="0" dirty="0" smtClean="0"/>
              <a:t>Bioinformatics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744" y="2161186"/>
            <a:ext cx="936104" cy="1411830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 bwMode="auto">
          <a:xfrm>
            <a:off x="179512" y="1340768"/>
            <a:ext cx="8640960" cy="360040"/>
          </a:xfrm>
          <a:prstGeom prst="rightArrow">
            <a:avLst>
              <a:gd name="adj1" fmla="val 23516"/>
              <a:gd name="adj2" fmla="val 10937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81" y="2276872"/>
            <a:ext cx="160589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0" descr="gsjuni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261" y="2204864"/>
            <a:ext cx="2023043" cy="1512168"/>
          </a:xfrm>
          <a:prstGeom prst="rect">
            <a:avLst/>
          </a:prstGeom>
          <a:ln w="2857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16S </a:t>
            </a:r>
            <a:r>
              <a:rPr lang="en-GB" dirty="0" err="1" smtClean="0"/>
              <a:t>rRNA</a:t>
            </a:r>
            <a:r>
              <a:rPr lang="en-GB" dirty="0" smtClean="0"/>
              <a:t> gene sequencing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276872"/>
            <a:ext cx="1589549" cy="108012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79512" y="1772816"/>
            <a:ext cx="1584176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5175" indent="-1905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39825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519238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9097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3669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8241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2813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7385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1800" i="0" dirty="0" smtClean="0"/>
              <a:t>Sampling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123728" y="1772816"/>
            <a:ext cx="1296144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5175" indent="-1905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39825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519238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9097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3669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8241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2813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7385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1800" i="0" dirty="0" smtClean="0"/>
              <a:t>Extraction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2060848"/>
            <a:ext cx="1584176" cy="158417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707904" y="1772816"/>
            <a:ext cx="151216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5175" indent="-1905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39825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519238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9097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3669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8241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2813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7385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1800" i="0" dirty="0" smtClean="0"/>
              <a:t>Amplification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5508104" y="1772816"/>
            <a:ext cx="144016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5175" indent="-1905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39825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519238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9097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3669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8241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2813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7385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1800" i="0" dirty="0" smtClean="0"/>
              <a:t>NGS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7087192" y="1772816"/>
            <a:ext cx="187220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5175" indent="-1905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39825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519238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9097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3669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8241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2813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7385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1800" i="0" dirty="0" smtClean="0"/>
              <a:t>Bioinformatics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744" y="2161186"/>
            <a:ext cx="936104" cy="141183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7087192" y="1772816"/>
            <a:ext cx="1872208" cy="187220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1" u="none" strike="noStrike" cap="none" normalizeH="0" baseline="0" dirty="0" smtClean="0">
              <a:ln>
                <a:noFill/>
              </a:ln>
              <a:solidFill>
                <a:srgbClr val="0D1F74"/>
              </a:solidFill>
              <a:effectLst/>
              <a:latin typeface="Arial" charset="0"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304800" y="4293096"/>
            <a:ext cx="8534400" cy="2564904"/>
          </a:xfrm>
        </p:spPr>
        <p:txBody>
          <a:bodyPr/>
          <a:lstStyle/>
          <a:p>
            <a:r>
              <a:rPr lang="en-GB" sz="1800" dirty="0" smtClean="0"/>
              <a:t>Every step in this process could have serious impact on the microbiota results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dirty="0" smtClean="0"/>
              <a:t>Topic of today: Bioinformatics</a:t>
            </a:r>
            <a:endParaRPr lang="en-GB" sz="1600" dirty="0" smtClean="0"/>
          </a:p>
        </p:txBody>
      </p:sp>
      <p:sp>
        <p:nvSpPr>
          <p:cNvPr id="21" name="Right Arrow 20"/>
          <p:cNvSpPr/>
          <p:nvPr/>
        </p:nvSpPr>
        <p:spPr bwMode="auto">
          <a:xfrm>
            <a:off x="179512" y="1340768"/>
            <a:ext cx="8640960" cy="360040"/>
          </a:xfrm>
          <a:prstGeom prst="rightArrow">
            <a:avLst>
              <a:gd name="adj1" fmla="val 23516"/>
              <a:gd name="adj2" fmla="val 10937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81" y="2276872"/>
            <a:ext cx="160589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0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20"/>
          <p:cNvSpPr/>
          <p:nvPr/>
        </p:nvSpPr>
        <p:spPr bwMode="auto">
          <a:xfrm>
            <a:off x="179512" y="2966628"/>
            <a:ext cx="5688632" cy="390364"/>
          </a:xfrm>
          <a:prstGeom prst="rightArrow">
            <a:avLst>
              <a:gd name="adj1" fmla="val 23516"/>
              <a:gd name="adj2" fmla="val 10937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Bioinformatics</a:t>
            </a:r>
            <a:endParaRPr lang="en-GB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060848"/>
            <a:ext cx="3914079" cy="223224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4293096"/>
            <a:ext cx="8534400" cy="2564904"/>
          </a:xfrm>
        </p:spPr>
        <p:txBody>
          <a:bodyPr/>
          <a:lstStyle/>
          <a:p>
            <a:endParaRPr lang="en-GB" sz="1800" dirty="0" smtClean="0"/>
          </a:p>
          <a:p>
            <a:pPr marL="0" indent="0">
              <a:buNone/>
            </a:pPr>
            <a:r>
              <a:rPr lang="en-GB" sz="1800" dirty="0" smtClean="0"/>
              <a:t>Roche 454 GS Junior: 	~      100.000 reads</a:t>
            </a:r>
          </a:p>
          <a:p>
            <a:pPr marL="0" indent="0">
              <a:buNone/>
            </a:pPr>
            <a:r>
              <a:rPr lang="en-GB" sz="1800" dirty="0" err="1" smtClean="0"/>
              <a:t>Illumina</a:t>
            </a:r>
            <a:r>
              <a:rPr lang="en-GB" sz="1800" dirty="0" smtClean="0"/>
              <a:t> </a:t>
            </a:r>
            <a:r>
              <a:rPr lang="en-GB" sz="1800" dirty="0" err="1" smtClean="0"/>
              <a:t>MiSeq</a:t>
            </a:r>
            <a:r>
              <a:rPr lang="en-GB" sz="1800" dirty="0" smtClean="0"/>
              <a:t>: 		~ 25.000.000 reads</a:t>
            </a:r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600" dirty="0" smtClean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 rotWithShape="1">
          <a:blip r:embed="rId4"/>
          <a:srcRect t="32685" b="5476"/>
          <a:stretch/>
        </p:blipFill>
        <p:spPr>
          <a:xfrm>
            <a:off x="5941879" y="2060848"/>
            <a:ext cx="2790059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Workflow</a:t>
            </a:r>
            <a:endParaRPr lang="nl-NL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582341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956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Pre-processing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3568" y="1844824"/>
            <a:ext cx="1530896" cy="2952328"/>
          </a:xfrm>
        </p:spPr>
        <p:txBody>
          <a:bodyPr/>
          <a:lstStyle/>
          <a:p>
            <a:pPr marL="0" indent="0">
              <a:buNone/>
            </a:pPr>
            <a:r>
              <a:rPr lang="en-GB" sz="1800" b="1" dirty="0" smtClean="0">
                <a:solidFill>
                  <a:srgbClr val="00B050"/>
                </a:solidFill>
              </a:rPr>
              <a:t>Good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b="1" dirty="0" smtClean="0">
                <a:solidFill>
                  <a:schemeClr val="accent6"/>
                </a:solidFill>
              </a:rPr>
              <a:t>Okay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r>
              <a:rPr lang="en-GB" sz="1800" b="1" dirty="0" smtClean="0">
                <a:solidFill>
                  <a:srgbClr val="FF0000"/>
                </a:solidFill>
              </a:rPr>
              <a:t>Bad</a:t>
            </a:r>
            <a:endParaRPr lang="en-GB" sz="1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sz="1600" dirty="0" smtClean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196752"/>
            <a:ext cx="5184576" cy="3888432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304800" y="5229200"/>
            <a:ext cx="8534400" cy="1362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5175" indent="-1905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39825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519238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9097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3669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8241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2813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7385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GB" sz="1800" i="0" kern="0" dirty="0" smtClean="0"/>
              <a:t>There are a lot of options to filter and trim your data…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GB" sz="1800" i="0" dirty="0" smtClean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GB" sz="1800" i="0" dirty="0" smtClean="0"/>
              <a:t>However</a:t>
            </a:r>
            <a:r>
              <a:rPr lang="en-GB" sz="1800" i="0" dirty="0"/>
              <a:t>, </a:t>
            </a:r>
            <a:r>
              <a:rPr lang="en-GB" sz="1800" i="0" dirty="0" smtClean="0"/>
              <a:t>this does </a:t>
            </a:r>
            <a:r>
              <a:rPr lang="en-GB" sz="1800" i="0" dirty="0"/>
              <a:t>not always improve things as we </a:t>
            </a:r>
            <a:r>
              <a:rPr lang="en-GB" sz="1800" i="0" dirty="0" smtClean="0"/>
              <a:t>lose </a:t>
            </a:r>
            <a:r>
              <a:rPr lang="en-GB" sz="1800" i="0" dirty="0"/>
              <a:t>information</a:t>
            </a:r>
            <a:r>
              <a:rPr lang="en-GB" sz="1800" i="0" dirty="0" smtClean="0"/>
              <a:t>!</a:t>
            </a:r>
            <a:endParaRPr lang="en-GB" sz="1800" i="0" kern="0" dirty="0" smtClean="0"/>
          </a:p>
        </p:txBody>
      </p:sp>
    </p:spTree>
    <p:extLst>
      <p:ext uri="{BB962C8B-B14F-4D97-AF65-F5344CB8AC3E}">
        <p14:creationId xmlns:p14="http://schemas.microsoft.com/office/powerpoint/2010/main" val="208229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Chimera formation</a:t>
            </a:r>
            <a:endParaRPr lang="en-US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700808"/>
            <a:ext cx="5203502" cy="3680032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5148064" y="6279444"/>
            <a:ext cx="3995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 smtClean="0">
                <a:solidFill>
                  <a:srgbClr val="000000"/>
                </a:solidFill>
              </a:rPr>
              <a:t>Genome Res, 2011, </a:t>
            </a:r>
            <a:r>
              <a:rPr lang="en-GB" sz="1600" b="1" i="0" dirty="0" smtClean="0">
                <a:solidFill>
                  <a:srgbClr val="000000"/>
                </a:solidFill>
              </a:rPr>
              <a:t>21</a:t>
            </a:r>
            <a:r>
              <a:rPr lang="en-GB" sz="1600" i="0" dirty="0" smtClean="0">
                <a:solidFill>
                  <a:srgbClr val="000000"/>
                </a:solidFill>
              </a:rPr>
              <a:t>: 494-504</a:t>
            </a:r>
            <a:endParaRPr lang="en-GB" sz="1600" i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63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Rechte verbindingslijn met pijl 93"/>
          <p:cNvCxnSpPr/>
          <p:nvPr/>
        </p:nvCxnSpPr>
        <p:spPr bwMode="auto">
          <a:xfrm>
            <a:off x="4156520" y="1510852"/>
            <a:ext cx="0" cy="26196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Chimera removal</a:t>
            </a:r>
            <a:endParaRPr lang="en-US" dirty="0"/>
          </a:p>
        </p:txBody>
      </p:sp>
      <p:sp>
        <p:nvSpPr>
          <p:cNvPr id="7" name="Tekstvak 6"/>
          <p:cNvSpPr txBox="1"/>
          <p:nvPr/>
        </p:nvSpPr>
        <p:spPr>
          <a:xfrm>
            <a:off x="2339752" y="1162480"/>
            <a:ext cx="360000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1400" i="0" dirty="0" smtClean="0">
                <a:solidFill>
                  <a:schemeClr val="bg1"/>
                </a:solidFill>
              </a:rPr>
              <a:t>Query</a:t>
            </a:r>
            <a:endParaRPr lang="nl-NL" sz="1400" i="0" dirty="0">
              <a:solidFill>
                <a:schemeClr val="bg1"/>
              </a:solidFill>
            </a:endParaRPr>
          </a:p>
        </p:txBody>
      </p:sp>
      <p:grpSp>
        <p:nvGrpSpPr>
          <p:cNvPr id="21" name="Groeperen 20"/>
          <p:cNvGrpSpPr/>
          <p:nvPr/>
        </p:nvGrpSpPr>
        <p:grpSpPr>
          <a:xfrm>
            <a:off x="2339752" y="1827628"/>
            <a:ext cx="3600000" cy="307777"/>
            <a:chOff x="2356520" y="1916619"/>
            <a:chExt cx="3600000" cy="307777"/>
          </a:xfrm>
        </p:grpSpPr>
        <p:sp>
          <p:nvSpPr>
            <p:cNvPr id="8" name="Tekstvak 7"/>
            <p:cNvSpPr txBox="1"/>
            <p:nvPr/>
          </p:nvSpPr>
          <p:spPr>
            <a:xfrm>
              <a:off x="2356520" y="1916619"/>
              <a:ext cx="900000" cy="3077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400" i="0" dirty="0" err="1" smtClean="0">
                  <a:solidFill>
                    <a:schemeClr val="bg1"/>
                  </a:solidFill>
                </a:rPr>
                <a:t>Chunk</a:t>
              </a:r>
              <a:endParaRPr lang="nl-NL" sz="1400" i="0" dirty="0">
                <a:solidFill>
                  <a:schemeClr val="bg1"/>
                </a:solidFill>
              </a:endParaRPr>
            </a:p>
          </p:txBody>
        </p:sp>
        <p:sp>
          <p:nvSpPr>
            <p:cNvPr id="9" name="Tekstvak 8"/>
            <p:cNvSpPr txBox="1"/>
            <p:nvPr/>
          </p:nvSpPr>
          <p:spPr>
            <a:xfrm>
              <a:off x="3256520" y="1916619"/>
              <a:ext cx="900000" cy="3077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400" i="0" dirty="0" err="1" smtClean="0">
                  <a:solidFill>
                    <a:schemeClr val="bg1"/>
                  </a:solidFill>
                </a:rPr>
                <a:t>Chunk</a:t>
              </a:r>
              <a:endParaRPr lang="nl-NL" sz="1400" i="0" dirty="0">
                <a:solidFill>
                  <a:schemeClr val="bg1"/>
                </a:solidFill>
              </a:endParaRPr>
            </a:p>
          </p:txBody>
        </p:sp>
        <p:sp>
          <p:nvSpPr>
            <p:cNvPr id="10" name="Tekstvak 9"/>
            <p:cNvSpPr txBox="1"/>
            <p:nvPr/>
          </p:nvSpPr>
          <p:spPr>
            <a:xfrm>
              <a:off x="4156520" y="1916619"/>
              <a:ext cx="900000" cy="3077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400" i="0" dirty="0" err="1" smtClean="0">
                  <a:solidFill>
                    <a:schemeClr val="bg1"/>
                  </a:solidFill>
                </a:rPr>
                <a:t>Chunk</a:t>
              </a:r>
              <a:endParaRPr lang="nl-NL" sz="1400" i="0" dirty="0">
                <a:solidFill>
                  <a:schemeClr val="bg1"/>
                </a:solidFill>
              </a:endParaRPr>
            </a:p>
          </p:txBody>
        </p:sp>
        <p:sp>
          <p:nvSpPr>
            <p:cNvPr id="11" name="Tekstvak 10"/>
            <p:cNvSpPr txBox="1"/>
            <p:nvPr/>
          </p:nvSpPr>
          <p:spPr>
            <a:xfrm>
              <a:off x="5056520" y="1916619"/>
              <a:ext cx="900000" cy="3077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400" i="0" dirty="0" err="1" smtClean="0">
                  <a:solidFill>
                    <a:schemeClr val="bg1"/>
                  </a:solidFill>
                </a:rPr>
                <a:t>Chunk</a:t>
              </a:r>
              <a:endParaRPr lang="nl-NL" sz="1400" i="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Afbeelding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13" y="2445261"/>
            <a:ext cx="785114" cy="794351"/>
          </a:xfrm>
          <a:prstGeom prst="rect">
            <a:avLst/>
          </a:prstGeom>
        </p:spPr>
      </p:pic>
      <p:grpSp>
        <p:nvGrpSpPr>
          <p:cNvPr id="20" name="Groeperen 19"/>
          <p:cNvGrpSpPr/>
          <p:nvPr/>
        </p:nvGrpSpPr>
        <p:grpSpPr>
          <a:xfrm>
            <a:off x="1898756" y="2924944"/>
            <a:ext cx="4040996" cy="776811"/>
            <a:chOff x="1915524" y="3756638"/>
            <a:chExt cx="4040996" cy="776811"/>
          </a:xfrm>
        </p:grpSpPr>
        <p:sp>
          <p:nvSpPr>
            <p:cNvPr id="16" name="Tekstvak 15"/>
            <p:cNvSpPr txBox="1"/>
            <p:nvPr/>
          </p:nvSpPr>
          <p:spPr>
            <a:xfrm>
              <a:off x="2356520" y="4194895"/>
              <a:ext cx="3600000" cy="33855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nl-NL" sz="1600" i="0" dirty="0">
                <a:solidFill>
                  <a:schemeClr val="bg1"/>
                </a:solidFill>
              </a:endParaRPr>
            </a:p>
          </p:txBody>
        </p:sp>
        <p:sp>
          <p:nvSpPr>
            <p:cNvPr id="15" name="Tekstvak 14"/>
            <p:cNvSpPr txBox="1"/>
            <p:nvPr/>
          </p:nvSpPr>
          <p:spPr>
            <a:xfrm>
              <a:off x="2204120" y="4042495"/>
              <a:ext cx="3600000" cy="33855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nl-NL" sz="1600" i="0" dirty="0">
                <a:solidFill>
                  <a:schemeClr val="bg1"/>
                </a:solidFill>
              </a:endParaRPr>
            </a:p>
          </p:txBody>
        </p:sp>
        <p:sp>
          <p:nvSpPr>
            <p:cNvPr id="14" name="Tekstvak 13"/>
            <p:cNvSpPr txBox="1"/>
            <p:nvPr/>
          </p:nvSpPr>
          <p:spPr>
            <a:xfrm>
              <a:off x="2051720" y="3890095"/>
              <a:ext cx="3600000" cy="33855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nl-NL" sz="1600" i="0" dirty="0">
                <a:solidFill>
                  <a:schemeClr val="bg1"/>
                </a:solidFill>
              </a:endParaRPr>
            </a:p>
          </p:txBody>
        </p:sp>
        <p:sp>
          <p:nvSpPr>
            <p:cNvPr id="13" name="Tekstvak 12"/>
            <p:cNvSpPr txBox="1"/>
            <p:nvPr/>
          </p:nvSpPr>
          <p:spPr>
            <a:xfrm>
              <a:off x="1915524" y="3756638"/>
              <a:ext cx="3600000" cy="3077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400" i="0" dirty="0" smtClean="0">
                  <a:solidFill>
                    <a:schemeClr val="bg1"/>
                  </a:solidFill>
                </a:rPr>
                <a:t>Hits</a:t>
              </a:r>
              <a:endParaRPr lang="nl-NL" sz="1400" i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3" name="Groeperen 102"/>
          <p:cNvGrpSpPr/>
          <p:nvPr/>
        </p:nvGrpSpPr>
        <p:grpSpPr>
          <a:xfrm>
            <a:off x="2806520" y="2204864"/>
            <a:ext cx="3781704" cy="576064"/>
            <a:chOff x="2806520" y="2348880"/>
            <a:chExt cx="3781704" cy="576064"/>
          </a:xfrm>
        </p:grpSpPr>
        <p:cxnSp>
          <p:nvCxnSpPr>
            <p:cNvPr id="25" name="Rechte verbindingslijn met pijl 24"/>
            <p:cNvCxnSpPr/>
            <p:nvPr/>
          </p:nvCxnSpPr>
          <p:spPr bwMode="auto">
            <a:xfrm>
              <a:off x="2806520" y="2348880"/>
              <a:ext cx="3781704" cy="576064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Rechte verbindingslijn met pijl 25"/>
            <p:cNvCxnSpPr/>
            <p:nvPr/>
          </p:nvCxnSpPr>
          <p:spPr bwMode="auto">
            <a:xfrm>
              <a:off x="3805360" y="2348880"/>
              <a:ext cx="2782864" cy="46178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Rechte verbindingslijn met pijl 27"/>
            <p:cNvCxnSpPr/>
            <p:nvPr/>
          </p:nvCxnSpPr>
          <p:spPr bwMode="auto">
            <a:xfrm>
              <a:off x="4697372" y="2348880"/>
              <a:ext cx="1890852" cy="35694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Rechte verbindingslijn met pijl 29"/>
            <p:cNvCxnSpPr/>
            <p:nvPr/>
          </p:nvCxnSpPr>
          <p:spPr bwMode="auto">
            <a:xfrm>
              <a:off x="5519394" y="2348880"/>
              <a:ext cx="1068830" cy="24738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2" name="Rechte verbindingslijn met pijl 31"/>
          <p:cNvCxnSpPr/>
          <p:nvPr/>
        </p:nvCxnSpPr>
        <p:spPr bwMode="auto">
          <a:xfrm flipH="1">
            <a:off x="6071545" y="3046780"/>
            <a:ext cx="496072" cy="8696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Rechte verbindingslijn met pijl 36"/>
          <p:cNvCxnSpPr/>
          <p:nvPr/>
        </p:nvCxnSpPr>
        <p:spPr bwMode="auto">
          <a:xfrm>
            <a:off x="5489752" y="3874158"/>
            <a:ext cx="0" cy="26196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Rechte verbindingslijn met pijl 41"/>
          <p:cNvCxnSpPr/>
          <p:nvPr/>
        </p:nvCxnSpPr>
        <p:spPr bwMode="auto">
          <a:xfrm>
            <a:off x="2339752" y="3874158"/>
            <a:ext cx="0" cy="26196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8" name="Groeperen 87"/>
          <p:cNvGrpSpPr/>
          <p:nvPr/>
        </p:nvGrpSpPr>
        <p:grpSpPr>
          <a:xfrm>
            <a:off x="539752" y="4260328"/>
            <a:ext cx="3616768" cy="1420665"/>
            <a:chOff x="539752" y="4651596"/>
            <a:chExt cx="3616768" cy="1420665"/>
          </a:xfrm>
        </p:grpSpPr>
        <p:cxnSp>
          <p:nvCxnSpPr>
            <p:cNvPr id="67" name="Rechte verbindingslijn 66"/>
            <p:cNvCxnSpPr/>
            <p:nvPr/>
          </p:nvCxnSpPr>
          <p:spPr bwMode="auto">
            <a:xfrm>
              <a:off x="683648" y="4955451"/>
              <a:ext cx="0" cy="396000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Rechte verbindingslijn 67"/>
            <p:cNvCxnSpPr/>
            <p:nvPr/>
          </p:nvCxnSpPr>
          <p:spPr bwMode="auto">
            <a:xfrm>
              <a:off x="863648" y="4955451"/>
              <a:ext cx="0" cy="396000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Rechte verbindingslijn 68"/>
            <p:cNvCxnSpPr/>
            <p:nvPr/>
          </p:nvCxnSpPr>
          <p:spPr bwMode="auto">
            <a:xfrm>
              <a:off x="1043648" y="4955451"/>
              <a:ext cx="0" cy="396000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Rechte verbindingslijn 69"/>
            <p:cNvCxnSpPr/>
            <p:nvPr/>
          </p:nvCxnSpPr>
          <p:spPr bwMode="auto">
            <a:xfrm>
              <a:off x="1223648" y="4972707"/>
              <a:ext cx="0" cy="396000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Rechte verbindingslijn 70"/>
            <p:cNvCxnSpPr/>
            <p:nvPr/>
          </p:nvCxnSpPr>
          <p:spPr bwMode="auto">
            <a:xfrm>
              <a:off x="1403648" y="4934564"/>
              <a:ext cx="0" cy="396000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Rechte verbindingslijn 71"/>
            <p:cNvCxnSpPr/>
            <p:nvPr/>
          </p:nvCxnSpPr>
          <p:spPr bwMode="auto">
            <a:xfrm>
              <a:off x="1583648" y="4964227"/>
              <a:ext cx="0" cy="396000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Rechte verbindingslijn 72"/>
            <p:cNvCxnSpPr/>
            <p:nvPr/>
          </p:nvCxnSpPr>
          <p:spPr bwMode="auto">
            <a:xfrm>
              <a:off x="1763648" y="4943047"/>
              <a:ext cx="0" cy="396000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Rechte verbindingslijn 73"/>
            <p:cNvCxnSpPr/>
            <p:nvPr/>
          </p:nvCxnSpPr>
          <p:spPr bwMode="auto">
            <a:xfrm>
              <a:off x="1937404" y="4936436"/>
              <a:ext cx="0" cy="396000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Rechte verbindingslijn 74"/>
            <p:cNvCxnSpPr/>
            <p:nvPr/>
          </p:nvCxnSpPr>
          <p:spPr bwMode="auto">
            <a:xfrm>
              <a:off x="2123648" y="4943046"/>
              <a:ext cx="0" cy="396000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Rechte verbindingslijn 75"/>
            <p:cNvCxnSpPr/>
            <p:nvPr/>
          </p:nvCxnSpPr>
          <p:spPr bwMode="auto">
            <a:xfrm>
              <a:off x="2303648" y="4943045"/>
              <a:ext cx="0" cy="396000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Rechte verbindingslijn 76"/>
            <p:cNvCxnSpPr/>
            <p:nvPr/>
          </p:nvCxnSpPr>
          <p:spPr bwMode="auto">
            <a:xfrm>
              <a:off x="3563452" y="5476452"/>
              <a:ext cx="0" cy="432000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Rechte verbindingslijn 77"/>
            <p:cNvCxnSpPr/>
            <p:nvPr/>
          </p:nvCxnSpPr>
          <p:spPr bwMode="auto">
            <a:xfrm>
              <a:off x="2483768" y="5476452"/>
              <a:ext cx="0" cy="432000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Rechte verbindingslijn 78"/>
            <p:cNvCxnSpPr/>
            <p:nvPr/>
          </p:nvCxnSpPr>
          <p:spPr bwMode="auto">
            <a:xfrm>
              <a:off x="2664000" y="5476452"/>
              <a:ext cx="0" cy="432000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Rechte verbindingslijn 79"/>
            <p:cNvCxnSpPr/>
            <p:nvPr/>
          </p:nvCxnSpPr>
          <p:spPr bwMode="auto">
            <a:xfrm>
              <a:off x="2843452" y="5476452"/>
              <a:ext cx="0" cy="432000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Rechte verbindingslijn 80"/>
            <p:cNvCxnSpPr/>
            <p:nvPr/>
          </p:nvCxnSpPr>
          <p:spPr bwMode="auto">
            <a:xfrm>
              <a:off x="3023452" y="5476452"/>
              <a:ext cx="0" cy="432000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Rechte verbindingslijn 81"/>
            <p:cNvCxnSpPr/>
            <p:nvPr/>
          </p:nvCxnSpPr>
          <p:spPr bwMode="auto">
            <a:xfrm>
              <a:off x="3203452" y="5476452"/>
              <a:ext cx="0" cy="432000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Rechte verbindingslijn 82"/>
            <p:cNvCxnSpPr/>
            <p:nvPr/>
          </p:nvCxnSpPr>
          <p:spPr bwMode="auto">
            <a:xfrm>
              <a:off x="3383452" y="5476452"/>
              <a:ext cx="0" cy="432000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Rechte verbindingslijn 83"/>
            <p:cNvCxnSpPr/>
            <p:nvPr/>
          </p:nvCxnSpPr>
          <p:spPr bwMode="auto">
            <a:xfrm>
              <a:off x="3743844" y="5476452"/>
              <a:ext cx="0" cy="432000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Rechte verbindingslijn 84"/>
            <p:cNvCxnSpPr/>
            <p:nvPr/>
          </p:nvCxnSpPr>
          <p:spPr bwMode="auto">
            <a:xfrm>
              <a:off x="3923452" y="5476452"/>
              <a:ext cx="0" cy="432000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Rechte verbindingslijn 85"/>
            <p:cNvCxnSpPr/>
            <p:nvPr/>
          </p:nvCxnSpPr>
          <p:spPr bwMode="auto">
            <a:xfrm>
              <a:off x="4103452" y="5476452"/>
              <a:ext cx="0" cy="432000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Tekstvak 16"/>
            <p:cNvSpPr txBox="1"/>
            <p:nvPr/>
          </p:nvSpPr>
          <p:spPr>
            <a:xfrm>
              <a:off x="556520" y="4651596"/>
              <a:ext cx="3600000" cy="3077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400" i="0" dirty="0" smtClean="0">
                  <a:solidFill>
                    <a:schemeClr val="bg1"/>
                  </a:solidFill>
                </a:rPr>
                <a:t>A</a:t>
              </a:r>
              <a:endParaRPr lang="nl-NL" sz="1400" i="0" dirty="0">
                <a:solidFill>
                  <a:schemeClr val="bg1"/>
                </a:solidFill>
              </a:endParaRPr>
            </a:p>
          </p:txBody>
        </p:sp>
        <p:sp>
          <p:nvSpPr>
            <p:cNvPr id="43" name="Tekstvak 42"/>
            <p:cNvSpPr txBox="1"/>
            <p:nvPr/>
          </p:nvSpPr>
          <p:spPr>
            <a:xfrm>
              <a:off x="539752" y="5188420"/>
              <a:ext cx="3600000" cy="3077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400" i="0" dirty="0" smtClean="0">
                  <a:solidFill>
                    <a:schemeClr val="bg1"/>
                  </a:solidFill>
                </a:rPr>
                <a:t>Query</a:t>
              </a:r>
              <a:endParaRPr lang="nl-NL" sz="1400" i="0" dirty="0">
                <a:solidFill>
                  <a:schemeClr val="bg1"/>
                </a:solidFill>
              </a:endParaRPr>
            </a:p>
          </p:txBody>
        </p:sp>
        <p:sp>
          <p:nvSpPr>
            <p:cNvPr id="45" name="Tekstvak 44"/>
            <p:cNvSpPr txBox="1"/>
            <p:nvPr/>
          </p:nvSpPr>
          <p:spPr>
            <a:xfrm>
              <a:off x="556520" y="5764484"/>
              <a:ext cx="3600000" cy="3077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400" i="0" dirty="0" smtClean="0">
                  <a:solidFill>
                    <a:schemeClr val="bg1"/>
                  </a:solidFill>
                </a:rPr>
                <a:t>B</a:t>
              </a:r>
              <a:endParaRPr lang="nl-NL" sz="1400" i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9" name="Groeperen 88"/>
          <p:cNvGrpSpPr/>
          <p:nvPr/>
        </p:nvGrpSpPr>
        <p:grpSpPr>
          <a:xfrm>
            <a:off x="4903813" y="4263449"/>
            <a:ext cx="3600000" cy="841480"/>
            <a:chOff x="4903812" y="4646266"/>
            <a:chExt cx="3600000" cy="841480"/>
          </a:xfrm>
        </p:grpSpPr>
        <p:cxnSp>
          <p:nvCxnSpPr>
            <p:cNvPr id="47" name="Rechte verbindingslijn 46"/>
            <p:cNvCxnSpPr/>
            <p:nvPr/>
          </p:nvCxnSpPr>
          <p:spPr bwMode="auto">
            <a:xfrm>
              <a:off x="5040000" y="4891937"/>
              <a:ext cx="0" cy="325801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Rechte verbindingslijn 47"/>
            <p:cNvCxnSpPr/>
            <p:nvPr/>
          </p:nvCxnSpPr>
          <p:spPr bwMode="auto">
            <a:xfrm>
              <a:off x="5220000" y="4926176"/>
              <a:ext cx="0" cy="325801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Rechte verbindingslijn 48"/>
            <p:cNvCxnSpPr/>
            <p:nvPr/>
          </p:nvCxnSpPr>
          <p:spPr bwMode="auto">
            <a:xfrm>
              <a:off x="5400000" y="4891937"/>
              <a:ext cx="0" cy="325801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Rechte verbindingslijn 49"/>
            <p:cNvCxnSpPr/>
            <p:nvPr/>
          </p:nvCxnSpPr>
          <p:spPr bwMode="auto">
            <a:xfrm>
              <a:off x="5580000" y="4891937"/>
              <a:ext cx="0" cy="325801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Rechte verbindingslijn 50"/>
            <p:cNvCxnSpPr/>
            <p:nvPr/>
          </p:nvCxnSpPr>
          <p:spPr bwMode="auto">
            <a:xfrm>
              <a:off x="7920000" y="4891937"/>
              <a:ext cx="0" cy="325801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Rechte verbindingslijn 51"/>
            <p:cNvCxnSpPr/>
            <p:nvPr/>
          </p:nvCxnSpPr>
          <p:spPr bwMode="auto">
            <a:xfrm>
              <a:off x="5760000" y="4891937"/>
              <a:ext cx="0" cy="325801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Rechte verbindingslijn 52"/>
            <p:cNvCxnSpPr/>
            <p:nvPr/>
          </p:nvCxnSpPr>
          <p:spPr bwMode="auto">
            <a:xfrm>
              <a:off x="5940000" y="4891937"/>
              <a:ext cx="0" cy="325801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Rechte verbindingslijn 53"/>
            <p:cNvCxnSpPr/>
            <p:nvPr/>
          </p:nvCxnSpPr>
          <p:spPr bwMode="auto">
            <a:xfrm>
              <a:off x="6120000" y="4891937"/>
              <a:ext cx="0" cy="325801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Rechte verbindingslijn 54"/>
            <p:cNvCxnSpPr/>
            <p:nvPr/>
          </p:nvCxnSpPr>
          <p:spPr bwMode="auto">
            <a:xfrm>
              <a:off x="6300000" y="4891937"/>
              <a:ext cx="0" cy="325801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Rechte verbindingslijn 55"/>
            <p:cNvCxnSpPr/>
            <p:nvPr/>
          </p:nvCxnSpPr>
          <p:spPr bwMode="auto">
            <a:xfrm>
              <a:off x="6480000" y="4891937"/>
              <a:ext cx="0" cy="325801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Rechte verbindingslijn 56"/>
            <p:cNvCxnSpPr/>
            <p:nvPr/>
          </p:nvCxnSpPr>
          <p:spPr bwMode="auto">
            <a:xfrm>
              <a:off x="6660000" y="4891937"/>
              <a:ext cx="0" cy="325801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Rechte verbindingslijn 57"/>
            <p:cNvCxnSpPr/>
            <p:nvPr/>
          </p:nvCxnSpPr>
          <p:spPr bwMode="auto">
            <a:xfrm>
              <a:off x="6840000" y="4891937"/>
              <a:ext cx="0" cy="325801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Rechte verbindingslijn 58"/>
            <p:cNvCxnSpPr/>
            <p:nvPr/>
          </p:nvCxnSpPr>
          <p:spPr bwMode="auto">
            <a:xfrm>
              <a:off x="7020000" y="4891937"/>
              <a:ext cx="0" cy="325801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Rechte verbindingslijn 59"/>
            <p:cNvCxnSpPr/>
            <p:nvPr/>
          </p:nvCxnSpPr>
          <p:spPr bwMode="auto">
            <a:xfrm>
              <a:off x="7200000" y="4891937"/>
              <a:ext cx="0" cy="325801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Rechte verbindingslijn 60"/>
            <p:cNvCxnSpPr/>
            <p:nvPr/>
          </p:nvCxnSpPr>
          <p:spPr bwMode="auto">
            <a:xfrm>
              <a:off x="7380000" y="4891937"/>
              <a:ext cx="0" cy="325801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Rechte verbindingslijn 61"/>
            <p:cNvCxnSpPr/>
            <p:nvPr/>
          </p:nvCxnSpPr>
          <p:spPr bwMode="auto">
            <a:xfrm>
              <a:off x="7560000" y="4891937"/>
              <a:ext cx="0" cy="325801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Rechte verbindingslijn 62"/>
            <p:cNvCxnSpPr/>
            <p:nvPr/>
          </p:nvCxnSpPr>
          <p:spPr bwMode="auto">
            <a:xfrm>
              <a:off x="7740000" y="4891937"/>
              <a:ext cx="0" cy="325801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Rechte verbindingslijn 63"/>
            <p:cNvCxnSpPr/>
            <p:nvPr/>
          </p:nvCxnSpPr>
          <p:spPr bwMode="auto">
            <a:xfrm>
              <a:off x="8100392" y="4854168"/>
              <a:ext cx="0" cy="325801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Rechte verbindingslijn 64"/>
            <p:cNvCxnSpPr/>
            <p:nvPr/>
          </p:nvCxnSpPr>
          <p:spPr bwMode="auto">
            <a:xfrm>
              <a:off x="8280000" y="4891937"/>
              <a:ext cx="0" cy="325801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Rechte verbindingslijn 65"/>
            <p:cNvCxnSpPr/>
            <p:nvPr/>
          </p:nvCxnSpPr>
          <p:spPr bwMode="auto">
            <a:xfrm>
              <a:off x="8460000" y="4891937"/>
              <a:ext cx="0" cy="325801"/>
            </a:xfrm>
            <a:prstGeom prst="line">
              <a:avLst/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" name="Tekstvak 43"/>
            <p:cNvSpPr txBox="1"/>
            <p:nvPr/>
          </p:nvSpPr>
          <p:spPr>
            <a:xfrm>
              <a:off x="4903812" y="5179969"/>
              <a:ext cx="3600000" cy="3077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400" i="0" dirty="0" smtClean="0">
                  <a:solidFill>
                    <a:schemeClr val="bg1"/>
                  </a:solidFill>
                </a:rPr>
                <a:t>Query</a:t>
              </a:r>
              <a:endParaRPr lang="nl-NL" sz="1400" i="0" dirty="0">
                <a:solidFill>
                  <a:schemeClr val="bg1"/>
                </a:solidFill>
              </a:endParaRPr>
            </a:p>
          </p:txBody>
        </p:sp>
        <p:sp>
          <p:nvSpPr>
            <p:cNvPr id="18" name="Tekstvak 17"/>
            <p:cNvSpPr txBox="1"/>
            <p:nvPr/>
          </p:nvSpPr>
          <p:spPr>
            <a:xfrm>
              <a:off x="4903812" y="4646266"/>
              <a:ext cx="3600000" cy="3077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400" i="0" dirty="0" smtClean="0">
                  <a:solidFill>
                    <a:schemeClr val="bg1"/>
                  </a:solidFill>
                </a:rPr>
                <a:t>A</a:t>
              </a:r>
              <a:endParaRPr lang="nl-NL" sz="1400" i="0" dirty="0">
                <a:solidFill>
                  <a:schemeClr val="bg1"/>
                </a:solidFill>
              </a:endParaRPr>
            </a:p>
          </p:txBody>
        </p:sp>
      </p:grpSp>
      <p:sp>
        <p:nvSpPr>
          <p:cNvPr id="90" name="Rechthoek 89"/>
          <p:cNvSpPr/>
          <p:nvPr/>
        </p:nvSpPr>
        <p:spPr>
          <a:xfrm>
            <a:off x="7740001" y="3937299"/>
            <a:ext cx="7638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400" i="0" dirty="0" err="1" smtClean="0">
                <a:latin typeface=""/>
              </a:rPr>
              <a:t>Normal</a:t>
            </a:r>
            <a:endParaRPr lang="nl-NL" sz="1400" dirty="0"/>
          </a:p>
        </p:txBody>
      </p:sp>
      <p:sp>
        <p:nvSpPr>
          <p:cNvPr id="91" name="Rechthoek 90"/>
          <p:cNvSpPr/>
          <p:nvPr/>
        </p:nvSpPr>
        <p:spPr>
          <a:xfrm>
            <a:off x="556520" y="3956232"/>
            <a:ext cx="9191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400" i="0" dirty="0" err="1" smtClean="0">
                <a:latin typeface=""/>
              </a:rPr>
              <a:t>Chimera</a:t>
            </a:r>
            <a:endParaRPr lang="nl-NL" sz="1400" dirty="0"/>
          </a:p>
        </p:txBody>
      </p:sp>
      <p:sp>
        <p:nvSpPr>
          <p:cNvPr id="92" name="TextBox 3"/>
          <p:cNvSpPr txBox="1"/>
          <p:nvPr/>
        </p:nvSpPr>
        <p:spPr>
          <a:xfrm>
            <a:off x="5148064" y="6279444"/>
            <a:ext cx="3995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 smtClean="0">
                <a:solidFill>
                  <a:srgbClr val="000000"/>
                </a:solidFill>
              </a:rPr>
              <a:t>Bioinformatics , 2011, </a:t>
            </a:r>
            <a:r>
              <a:rPr lang="en-GB" sz="1600" b="1" i="0" dirty="0" smtClean="0">
                <a:solidFill>
                  <a:srgbClr val="000000"/>
                </a:solidFill>
              </a:rPr>
              <a:t>27</a:t>
            </a:r>
            <a:r>
              <a:rPr lang="en-GB" sz="1600" i="0" dirty="0" smtClean="0">
                <a:solidFill>
                  <a:srgbClr val="000000"/>
                </a:solidFill>
              </a:rPr>
              <a:t> (16): 2194-2200</a:t>
            </a:r>
            <a:endParaRPr lang="en-GB" sz="1600" i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82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D_1636_cID_601_wit_logo_klein_rechtsboven_nederlands">
  <a:themeElements>
    <a:clrScheme name="">
      <a:dk1>
        <a:srgbClr val="0C2074"/>
      </a:dk1>
      <a:lt1>
        <a:srgbClr val="FFFFFF"/>
      </a:lt1>
      <a:dk2>
        <a:srgbClr val="7DCFE2"/>
      </a:dk2>
      <a:lt2>
        <a:srgbClr val="000000"/>
      </a:lt2>
      <a:accent1>
        <a:srgbClr val="4B78B5"/>
      </a:accent1>
      <a:accent2>
        <a:srgbClr val="E0DC24"/>
      </a:accent2>
      <a:accent3>
        <a:srgbClr val="FFFFFF"/>
      </a:accent3>
      <a:accent4>
        <a:srgbClr val="091A62"/>
      </a:accent4>
      <a:accent5>
        <a:srgbClr val="B1BED7"/>
      </a:accent5>
      <a:accent6>
        <a:srgbClr val="CBC720"/>
      </a:accent6>
      <a:hlink>
        <a:srgbClr val="1CB01C"/>
      </a:hlink>
      <a:folHlink>
        <a:srgbClr val="DC2424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altLang="en-US" sz="2000" b="0" i="1" u="none" strike="noStrike" cap="none" normalizeH="0" baseline="0" smtClean="0">
            <a:ln>
              <a:noFill/>
            </a:ln>
            <a:solidFill>
              <a:srgbClr val="0D1F74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altLang="en-US" sz="2000" b="0" i="1" u="none" strike="noStrike" cap="none" normalizeH="0" baseline="0" smtClean="0">
            <a:ln>
              <a:noFill/>
            </a:ln>
            <a:solidFill>
              <a:srgbClr val="0D1F74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mID_1636_cID_601_wit_logo_klein_rechtsboven_nederlands</Template>
  <TotalTime>40342</TotalTime>
  <Words>333</Words>
  <Application>Microsoft Macintosh PowerPoint</Application>
  <PresentationFormat>Diavoorstelling (4:3)</PresentationFormat>
  <Paragraphs>114</Paragraphs>
  <Slides>13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6" baseType="lpstr">
      <vt:lpstr>Wingdings</vt:lpstr>
      <vt:lpstr>Arial</vt:lpstr>
      <vt:lpstr>mID_1636_cID_601_wit_logo_klein_rechtsboven_nederlands</vt:lpstr>
      <vt:lpstr>MYcrobiota:</vt:lpstr>
      <vt:lpstr>Why do we use the 16S gene?</vt:lpstr>
      <vt:lpstr>16S rRNA gene sequencing</vt:lpstr>
      <vt:lpstr>16S rRNA gene sequencing</vt:lpstr>
      <vt:lpstr>Bioinformatics</vt:lpstr>
      <vt:lpstr>Workflow</vt:lpstr>
      <vt:lpstr>Pre-processing</vt:lpstr>
      <vt:lpstr>Chimera formation</vt:lpstr>
      <vt:lpstr>Chimera removal</vt:lpstr>
      <vt:lpstr>OTU Clustering</vt:lpstr>
      <vt:lpstr>Assign taxonomy</vt:lpstr>
      <vt:lpstr>Results</vt:lpstr>
      <vt:lpstr>How to do all that?</vt:lpstr>
    </vt:vector>
  </TitlesOfParts>
  <Company>Erasmus MC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J.P. Hays</dc:creator>
  <cp:lastModifiedBy>Stefan Boers</cp:lastModifiedBy>
  <cp:revision>711</cp:revision>
  <dcterms:created xsi:type="dcterms:W3CDTF">2013-12-02T06:42:53Z</dcterms:created>
  <dcterms:modified xsi:type="dcterms:W3CDTF">2016-05-25T18:53:07Z</dcterms:modified>
</cp:coreProperties>
</file>